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3" r:id="rId2"/>
    <p:sldId id="294" r:id="rId3"/>
    <p:sldId id="278" r:id="rId4"/>
    <p:sldId id="296" r:id="rId5"/>
    <p:sldId id="297" r:id="rId6"/>
    <p:sldId id="261" r:id="rId7"/>
    <p:sldId id="262" r:id="rId8"/>
    <p:sldId id="288" r:id="rId9"/>
    <p:sldId id="299" r:id="rId10"/>
    <p:sldId id="268" r:id="rId11"/>
    <p:sldId id="270" r:id="rId12"/>
    <p:sldId id="280" r:id="rId13"/>
    <p:sldId id="282" r:id="rId14"/>
    <p:sldId id="283" r:id="rId15"/>
    <p:sldId id="284" r:id="rId16"/>
    <p:sldId id="286" r:id="rId17"/>
    <p:sldId id="289" r:id="rId18"/>
  </p:sldIdLst>
  <p:sldSz cx="9144000" cy="6858000" type="screen4x3"/>
  <p:notesSz cx="6877050" cy="96567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3" autoAdjust="0"/>
    <p:restoredTop sz="94660"/>
  </p:normalViewPr>
  <p:slideViewPr>
    <p:cSldViewPr>
      <p:cViewPr varScale="1">
        <p:scale>
          <a:sx n="88" d="100"/>
          <a:sy n="88" d="100"/>
        </p:scale>
        <p:origin x="1422" y="96"/>
      </p:cViewPr>
      <p:guideLst>
        <p:guide orient="horz" pos="2146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80055" cy="484516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5407" y="2"/>
            <a:ext cx="2980055" cy="484516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>
              <a:defRPr sz="1200"/>
            </a:lvl1pPr>
          </a:lstStyle>
          <a:p>
            <a:fld id="{7D64897B-118A-4B88-8ED9-4D5EDD386DE3}" type="datetimeFigureOut">
              <a:rPr lang="es-CL" smtClean="0"/>
              <a:t>23-03-2018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1204913"/>
            <a:ext cx="43465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58" tIns="47229" rIns="94458" bIns="4722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705" y="4647318"/>
            <a:ext cx="5501640" cy="3802350"/>
          </a:xfrm>
          <a:prstGeom prst="rect">
            <a:avLst/>
          </a:prstGeom>
        </p:spPr>
        <p:txBody>
          <a:bodyPr vert="horz" lIns="94458" tIns="47229" rIns="94458" bIns="4722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3" y="9172252"/>
            <a:ext cx="2980055" cy="484514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5407" y="9172252"/>
            <a:ext cx="2980055" cy="484514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r">
              <a:defRPr sz="1200"/>
            </a:lvl1pPr>
          </a:lstStyle>
          <a:p>
            <a:fld id="{511E08D4-630E-4186-84F9-7DD28E2F76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366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08D4-630E-4186-84F9-7DD28E2F7651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103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/>
          <a:srcRect l="23763" t="10529" r="15522" b="72299"/>
          <a:stretch>
            <a:fillRect/>
          </a:stretch>
        </p:blipFill>
        <p:spPr>
          <a:xfrm>
            <a:off x="2267744" y="764704"/>
            <a:ext cx="6264696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452111" cy="144016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7 Grupo"/>
          <p:cNvGrpSpPr/>
          <p:nvPr/>
        </p:nvGrpSpPr>
        <p:grpSpPr>
          <a:xfrm>
            <a:off x="3059832" y="2708920"/>
            <a:ext cx="3240360" cy="3240360"/>
            <a:chOff x="971600" y="1988840"/>
            <a:chExt cx="2304256" cy="2448272"/>
          </a:xfrm>
        </p:grpSpPr>
        <p:grpSp>
          <p:nvGrpSpPr>
            <p:cNvPr id="3" name="6 Grupo"/>
            <p:cNvGrpSpPr/>
            <p:nvPr/>
          </p:nvGrpSpPr>
          <p:grpSpPr>
            <a:xfrm>
              <a:off x="1044316" y="2117697"/>
              <a:ext cx="2231540" cy="2319415"/>
              <a:chOff x="2267744" y="1196752"/>
              <a:chExt cx="4419600" cy="3888432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67744" y="1196752"/>
                <a:ext cx="4419600" cy="3267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3645024"/>
                <a:ext cx="1452111" cy="1440160"/>
              </a:xfrm>
              <a:prstGeom prst="ellipse">
                <a:avLst/>
              </a:prstGeom>
              <a:ln w="3175" cap="rnd">
                <a:solidFill>
                  <a:srgbClr val="FFFF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0" name="9 Rectángulo"/>
            <p:cNvSpPr/>
            <p:nvPr/>
          </p:nvSpPr>
          <p:spPr>
            <a:xfrm>
              <a:off x="971600" y="1988840"/>
              <a:ext cx="2247181" cy="16751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s-ES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Franklin Gothic Medium Cond" panose="020B0606030402020204" pitchFamily="34" charset="0"/>
                </a:rPr>
                <a:t>Centro General Padres y Apoderados</a:t>
              </a:r>
              <a:endParaRPr lang="es-ES" b="0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Franklin Gothic Medium Cond" panose="020B06060304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1 Rectángulo redondeado"/>
          <p:cNvSpPr/>
          <p:nvPr/>
        </p:nvSpPr>
        <p:spPr>
          <a:xfrm>
            <a:off x="827584" y="139115"/>
            <a:ext cx="7524328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Enfermería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2886297" cy="35063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261215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2123728" y="6156012"/>
            <a:ext cx="557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 Adquisición material de atención primaria de urgencia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1 Rectángulo redondeado"/>
          <p:cNvSpPr/>
          <p:nvPr/>
        </p:nvSpPr>
        <p:spPr>
          <a:xfrm>
            <a:off x="827584" y="139115"/>
            <a:ext cx="7524328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Entretención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5"/>
          <a:stretch>
            <a:fillRect/>
          </a:stretch>
        </p:blipFill>
        <p:spPr>
          <a:xfrm>
            <a:off x="320665" y="1484784"/>
            <a:ext cx="4018616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>
            <a:fillRect/>
          </a:stretch>
        </p:blipFill>
        <p:spPr>
          <a:xfrm>
            <a:off x="4888034" y="1484784"/>
            <a:ext cx="3876050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804719" y="6313790"/>
            <a:ext cx="557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 Reparación de juegos de entretención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1 Rectángulo redondeado"/>
          <p:cNvSpPr/>
          <p:nvPr/>
        </p:nvSpPr>
        <p:spPr>
          <a:xfrm>
            <a:off x="395536" y="188640"/>
            <a:ext cx="8280920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Día del niño</a:t>
            </a:r>
            <a:endParaRPr lang="es-ES" sz="36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645224" cy="3699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7"/>
            <a:ext cx="3384376" cy="4512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uadroTexto 4"/>
          <p:cNvSpPr txBox="1"/>
          <p:nvPr/>
        </p:nvSpPr>
        <p:spPr>
          <a:xfrm>
            <a:off x="1331640" y="5877272"/>
            <a:ext cx="344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Adquisición de Golosinas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1 Rectángulo redondeado"/>
          <p:cNvSpPr/>
          <p:nvPr/>
        </p:nvSpPr>
        <p:spPr>
          <a:xfrm>
            <a:off x="395536" y="188640"/>
            <a:ext cx="8280920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Día del libro</a:t>
            </a:r>
            <a:endParaRPr lang="es-ES" sz="36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94" y="1139749"/>
            <a:ext cx="8043862" cy="5097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1 Rectángulo redondeado"/>
          <p:cNvSpPr/>
          <p:nvPr/>
        </p:nvSpPr>
        <p:spPr>
          <a:xfrm>
            <a:off x="395536" y="188640"/>
            <a:ext cx="8280920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Apoyo socioeconómico</a:t>
            </a:r>
            <a:endParaRPr lang="es-ES" sz="36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272808" cy="43600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4" name="31 Rectángulo redondeado"/>
          <p:cNvSpPr/>
          <p:nvPr/>
        </p:nvSpPr>
        <p:spPr>
          <a:xfrm>
            <a:off x="5220072" y="6093296"/>
            <a:ext cx="3708920" cy="553581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Canasta familiar</a:t>
            </a:r>
            <a:endParaRPr lang="es-ES" sz="28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1 Rectángulo redondeado"/>
          <p:cNvSpPr/>
          <p:nvPr/>
        </p:nvSpPr>
        <p:spPr>
          <a:xfrm>
            <a:off x="395536" y="188640"/>
            <a:ext cx="8280920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Feria de las pulgas</a:t>
            </a:r>
            <a:endParaRPr lang="es-ES" sz="36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44824"/>
            <a:ext cx="5676231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672408" cy="4248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1 Rectángulo redondeado"/>
          <p:cNvSpPr/>
          <p:nvPr/>
        </p:nvSpPr>
        <p:spPr>
          <a:xfrm>
            <a:off x="395536" y="188640"/>
            <a:ext cx="8280920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Día de la mujer</a:t>
            </a:r>
            <a:endParaRPr lang="es-ES" sz="36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6824"/>
          <a:stretch>
            <a:fillRect/>
          </a:stretch>
        </p:blipFill>
        <p:spPr bwMode="auto">
          <a:xfrm>
            <a:off x="251520" y="908720"/>
            <a:ext cx="6277405" cy="3915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050958"/>
            <a:ext cx="6048672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4"/>
          <p:cNvSpPr txBox="1"/>
          <p:nvPr/>
        </p:nvSpPr>
        <p:spPr>
          <a:xfrm>
            <a:off x="6516216" y="155679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Adquisición de</a:t>
            </a:r>
          </a:p>
          <a:p>
            <a:pPr algn="ctr"/>
            <a:r>
              <a:rPr lang="es-CL" b="1" dirty="0" smtClean="0"/>
              <a:t> obsequios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1 Rectángulo redondeado"/>
          <p:cNvSpPr/>
          <p:nvPr/>
        </p:nvSpPr>
        <p:spPr>
          <a:xfrm>
            <a:off x="395536" y="188640"/>
            <a:ext cx="8280920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Festival de la voz</a:t>
            </a:r>
            <a:endParaRPr lang="es-ES" sz="36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84887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79208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4"/>
          <p:cNvSpPr txBox="1"/>
          <p:nvPr/>
        </p:nvSpPr>
        <p:spPr>
          <a:xfrm>
            <a:off x="611560" y="4653136"/>
            <a:ext cx="344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PREMIACION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1 Rectángulo redondeado"/>
          <p:cNvSpPr/>
          <p:nvPr/>
        </p:nvSpPr>
        <p:spPr>
          <a:xfrm>
            <a:off x="827584" y="139115"/>
            <a:ext cx="7524328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Centro General Padres Apoderados</a:t>
            </a:r>
            <a:endParaRPr lang="es-ES" sz="36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sp>
        <p:nvSpPr>
          <p:cNvPr id="8" name="CuadroTexto 8"/>
          <p:cNvSpPr txBox="1"/>
          <p:nvPr/>
        </p:nvSpPr>
        <p:spPr>
          <a:xfrm>
            <a:off x="1043608" y="1156682"/>
            <a:ext cx="72728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005024"/>
                </a:solidFill>
              </a:rPr>
              <a:t> </a:t>
            </a:r>
          </a:p>
        </p:txBody>
      </p:sp>
      <p:sp>
        <p:nvSpPr>
          <p:cNvPr id="7" name="CuadroTexto 8"/>
          <p:cNvSpPr txBox="1"/>
          <p:nvPr/>
        </p:nvSpPr>
        <p:spPr>
          <a:xfrm>
            <a:off x="395536" y="1817529"/>
            <a:ext cx="8352928" cy="710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005024"/>
                </a:solidFill>
              </a:rPr>
              <a:t>PROYECTOS REALIZADOS:</a:t>
            </a:r>
          </a:p>
          <a:p>
            <a:pPr algn="just"/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MEJORA SISTEMA ELECTRICO COMEDOR.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AMBIENTACION BIBLIOCRA.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INPLEMENTACION ENFERMERIA.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APOYO LUMINARIAS PERIMETRO DEL COLEGIO.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indent="0" algn="just">
              <a:buFont typeface="Arial" panose="020B0604020202020204" pitchFamily="34" charset="0"/>
              <a:buNone/>
            </a:pPr>
            <a:endParaRPr lang="es-CL" sz="2000" b="1" u="sng" dirty="0">
              <a:solidFill>
                <a:srgbClr val="005024"/>
              </a:solidFill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es-CL" sz="2000" b="1" u="sng" dirty="0">
                <a:solidFill>
                  <a:srgbClr val="005024"/>
                </a:solidFill>
              </a:rPr>
              <a:t> APOYO ACTIVIDADES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DIA DE LA MUJER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DIA DEL LIBRO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DIA DEL NIÑO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DIA DEL PROFESOR Y PERSONAL CODOCENTE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algn="just"/>
            <a:endParaRPr lang="es-CL" sz="2000" b="1" dirty="0">
              <a:solidFill>
                <a:srgbClr val="005024"/>
              </a:solidFill>
            </a:endParaRPr>
          </a:p>
        </p:txBody>
      </p:sp>
      <p:sp>
        <p:nvSpPr>
          <p:cNvPr id="11" name="CuadroTexto 8"/>
          <p:cNvSpPr txBox="1"/>
          <p:nvPr/>
        </p:nvSpPr>
        <p:spPr>
          <a:xfrm>
            <a:off x="467544" y="3356992"/>
            <a:ext cx="8496944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 smtClean="0">
                <a:solidFill>
                  <a:srgbClr val="005024"/>
                </a:solidFill>
              </a:rPr>
              <a:t>	</a:t>
            </a:r>
            <a:endParaRPr lang="es-CL" sz="2000" b="1" dirty="0">
              <a:solidFill>
                <a:srgbClr val="00502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861" y="4941168"/>
            <a:ext cx="1504603" cy="17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0690" y="4729480"/>
            <a:ext cx="1727200" cy="18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8"/>
          <p:cNvSpPr txBox="1"/>
          <p:nvPr/>
        </p:nvSpPr>
        <p:spPr>
          <a:xfrm>
            <a:off x="289560" y="512445"/>
            <a:ext cx="8564880" cy="832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2000" b="1" u="sng" dirty="0">
              <a:solidFill>
                <a:srgbClr val="005024"/>
              </a:solidFill>
            </a:endParaRPr>
          </a:p>
          <a:p>
            <a:pPr algn="just"/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APOYO TALLERES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PREMIOS ASISTENCIA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CONCURSO FOLCLORICO.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CAMPEONATO FUTSAL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FESTIVAL DE LA VOZ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DESPEDIDA 6° BASICOS.</a:t>
            </a:r>
          </a:p>
          <a:p>
            <a:pPr indent="0" algn="just">
              <a:buFont typeface="Arial" panose="020B0604020202020204" pitchFamily="34" charset="0"/>
              <a:buNone/>
            </a:pPr>
            <a:endParaRPr lang="es-CL" sz="2000" b="1" u="sng" dirty="0">
              <a:solidFill>
                <a:srgbClr val="005024"/>
              </a:solidFill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es-CL" sz="2000" b="1" u="sng" dirty="0">
                <a:solidFill>
                  <a:srgbClr val="005024"/>
                </a:solidFill>
              </a:rPr>
              <a:t>OTROS APORTES</a:t>
            </a:r>
          </a:p>
          <a:p>
            <a:pPr indent="0" algn="just">
              <a:buFont typeface="Arial" panose="020B0604020202020204" pitchFamily="34" charset="0"/>
              <a:buNone/>
            </a:pPr>
            <a:endParaRPr lang="es-CL" sz="2000" b="1" u="sng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TRASLADO ALUMNOS ACCIDENTE ESCOLAR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 AYUDA SOCIOECONOMICA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REPARACIONES VARIAS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es-CL" sz="2000" b="1" u="sng" dirty="0">
                <a:solidFill>
                  <a:srgbClr val="005024"/>
                </a:solidFill>
              </a:rPr>
              <a:t>ACTIVIDADES CON LA COMUNIDAD ESCOLAR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FERIA DE LAS PULGAS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RIFA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algn="just"/>
            <a:endParaRPr lang="es-CL" sz="2000" b="1" dirty="0">
              <a:solidFill>
                <a:srgbClr val="0050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54000"/>
          </a:blip>
          <a:stretch>
            <a:fillRect/>
          </a:stretch>
        </p:blipFill>
        <p:spPr bwMode="auto">
          <a:xfrm>
            <a:off x="971600" y="0"/>
            <a:ext cx="7200800" cy="68133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23528" y="1162427"/>
          <a:ext cx="8352928" cy="2557145"/>
        </p:xfrm>
        <a:graphic>
          <a:graphicData uri="http://schemas.openxmlformats.org/drawingml/2006/table">
            <a:tbl>
              <a:tblPr/>
              <a:tblGrid>
                <a:gridCol w="1182715"/>
                <a:gridCol w="4259557"/>
                <a:gridCol w="51271"/>
                <a:gridCol w="789633"/>
                <a:gridCol w="2069752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 dirty="0" smtClean="0">
                          <a:solidFill>
                            <a:srgbClr val="005024"/>
                          </a:solidFill>
                          <a:latin typeface="+mn-lt"/>
                        </a:rPr>
                        <a:t>INGRESOS:</a:t>
                      </a:r>
                      <a:endParaRPr lang="es-CL" sz="1800" b="1" i="0" u="none" strike="noStrike" dirty="0">
                        <a:solidFill>
                          <a:srgbClr val="005024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(cuota 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CGPA, </a:t>
                      </a:r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venta libretas)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$ 5.218.000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algn="l" fontAlgn="b"/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RIFA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$ 1.865.000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Total Ingresos año 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$ 7.083.000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 dirty="0" smtClean="0">
                          <a:solidFill>
                            <a:srgbClr val="005024"/>
                          </a:solidFill>
                          <a:latin typeface="+mn-lt"/>
                        </a:rPr>
                        <a:t>EGRESOS:</a:t>
                      </a:r>
                      <a:endParaRPr lang="es-CL" sz="1800" b="1" i="0" u="none" strike="noStrike" dirty="0">
                        <a:solidFill>
                          <a:srgbClr val="005024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$ 7.269.143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s-CL" sz="1800" b="1" i="0" u="sng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SALDO:</a:t>
                      </a:r>
                      <a:endParaRPr lang="es-CL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-$ 186.145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076056" y="1052736"/>
            <a:ext cx="12866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Año 2017</a:t>
            </a:r>
            <a:endParaRPr lang="es-C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1 Rectángulo redondeado"/>
          <p:cNvSpPr/>
          <p:nvPr/>
        </p:nvSpPr>
        <p:spPr>
          <a:xfrm>
            <a:off x="720080" y="188640"/>
            <a:ext cx="7524328" cy="618708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Proyectos Realizados</a:t>
            </a:r>
            <a:endParaRPr lang="es-ES" sz="32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sp>
        <p:nvSpPr>
          <p:cNvPr id="3074" name="AutoShape 2" descr="Resultado de imagen para imagenes animadas de proyec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CL"/>
          </a:p>
        </p:txBody>
      </p:sp>
      <p:sp>
        <p:nvSpPr>
          <p:cNvPr id="3076" name="AutoShape 4" descr="Resultado de imagen para imagenes animadas de proyec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CL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4624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579318"/>
            <a:ext cx="871296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64904"/>
            <a:ext cx="1809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636912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13 Grupo"/>
          <p:cNvGrpSpPr/>
          <p:nvPr/>
        </p:nvGrpSpPr>
        <p:grpSpPr>
          <a:xfrm>
            <a:off x="2555776" y="1628800"/>
            <a:ext cx="3635449" cy="3619291"/>
            <a:chOff x="2555776" y="1844824"/>
            <a:chExt cx="3635449" cy="3619291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55776" y="1844824"/>
              <a:ext cx="3635449" cy="3619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35896" y="2867338"/>
              <a:ext cx="1512168" cy="1425758"/>
            </a:xfrm>
            <a:prstGeom prst="ellipse">
              <a:avLst/>
            </a:prstGeom>
            <a:ln w="63500" cap="rnd">
              <a:solidFill>
                <a:srgbClr val="FFC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60432" cy="4758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31 Rectángulo redondeado"/>
          <p:cNvSpPr/>
          <p:nvPr/>
        </p:nvSpPr>
        <p:spPr>
          <a:xfrm>
            <a:off x="827584" y="139115"/>
            <a:ext cx="7524328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Biblioteca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43204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31 Rectángulo redondeado"/>
          <p:cNvSpPr/>
          <p:nvPr/>
        </p:nvSpPr>
        <p:spPr>
          <a:xfrm>
            <a:off x="827584" y="139115"/>
            <a:ext cx="7524328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Biblioteca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35619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04493"/>
            <a:ext cx="2811464" cy="2321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71431"/>
            <a:ext cx="2050877" cy="23543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28217"/>
            <a:ext cx="2961346" cy="2397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2918763" y="3651553"/>
            <a:ext cx="334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 Adquisición de juegos didácticos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1 Rectángulo redondeado"/>
          <p:cNvSpPr/>
          <p:nvPr/>
        </p:nvSpPr>
        <p:spPr>
          <a:xfrm>
            <a:off x="395536" y="188640"/>
            <a:ext cx="8280920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Biblioteca</a:t>
            </a:r>
            <a:endParaRPr lang="es-ES" sz="36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176464" cy="2763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4177332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80728"/>
            <a:ext cx="3779465" cy="3371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509120"/>
            <a:ext cx="3960439" cy="1987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Explosión 2"/>
          <p:cNvSpPr/>
          <p:nvPr/>
        </p:nvSpPr>
        <p:spPr>
          <a:xfrm>
            <a:off x="1835696" y="4653136"/>
            <a:ext cx="1440160" cy="1152128"/>
          </a:xfrm>
          <a:prstGeom prst="irregularSeal2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1 Rectángulo redondeado"/>
          <p:cNvSpPr/>
          <p:nvPr/>
        </p:nvSpPr>
        <p:spPr>
          <a:xfrm>
            <a:off x="395536" y="188640"/>
            <a:ext cx="8280920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Instalación circuito eléctrico comedor</a:t>
            </a:r>
            <a:endParaRPr lang="es-ES" sz="36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60"/>
            <a:ext cx="3240360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725" y="1268760"/>
            <a:ext cx="3844275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179</Words>
  <Application>Microsoft Office PowerPoint</Application>
  <PresentationFormat>Presentación en pantalla (4:3)</PresentationFormat>
  <Paragraphs>84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AvantGarde</vt:lpstr>
      <vt:lpstr>Calibri</vt:lpstr>
      <vt:lpstr>Franklin Gothic Medium Cond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</dc:creator>
  <cp:lastModifiedBy>José San Martin</cp:lastModifiedBy>
  <cp:revision>72</cp:revision>
  <cp:lastPrinted>2018-03-23T15:40:24Z</cp:lastPrinted>
  <dcterms:created xsi:type="dcterms:W3CDTF">2016-05-02T00:58:00Z</dcterms:created>
  <dcterms:modified xsi:type="dcterms:W3CDTF">2018-03-23T15:41:49Z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3082-10.2.0.5871</vt:lpwstr>
  </property>
</Properties>
</file>