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4"/>
  </p:notesMasterIdLst>
  <p:handoutMasterIdLst>
    <p:handoutMasterId r:id="rId55"/>
  </p:handoutMasterIdLst>
  <p:sldIdLst>
    <p:sldId id="257" r:id="rId5"/>
    <p:sldId id="264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42" r:id="rId24"/>
    <p:sldId id="265" r:id="rId25"/>
    <p:sldId id="258" r:id="rId26"/>
    <p:sldId id="270" r:id="rId27"/>
    <p:sldId id="269" r:id="rId28"/>
    <p:sldId id="261" r:id="rId29"/>
    <p:sldId id="271" r:id="rId30"/>
    <p:sldId id="260" r:id="rId31"/>
    <p:sldId id="295" r:id="rId32"/>
    <p:sldId id="296" r:id="rId33"/>
    <p:sldId id="287" r:id="rId34"/>
    <p:sldId id="291" r:id="rId35"/>
    <p:sldId id="288" r:id="rId36"/>
    <p:sldId id="289" r:id="rId37"/>
    <p:sldId id="290" r:id="rId38"/>
    <p:sldId id="262" r:id="rId39"/>
    <p:sldId id="292" r:id="rId40"/>
    <p:sldId id="301" r:id="rId41"/>
    <p:sldId id="299" r:id="rId42"/>
    <p:sldId id="300" r:id="rId43"/>
    <p:sldId id="336" r:id="rId44"/>
    <p:sldId id="337" r:id="rId45"/>
    <p:sldId id="338" r:id="rId46"/>
    <p:sldId id="339" r:id="rId47"/>
    <p:sldId id="340" r:id="rId48"/>
    <p:sldId id="341" r:id="rId49"/>
    <p:sldId id="343" r:id="rId50"/>
    <p:sldId id="344" r:id="rId51"/>
    <p:sldId id="334" r:id="rId52"/>
    <p:sldId id="335" r:id="rId53"/>
  </p:sldIdLst>
  <p:sldSz cx="12188825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D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6523" autoAdjust="0"/>
  </p:normalViewPr>
  <p:slideViewPr>
    <p:cSldViewPr showGuides="1">
      <p:cViewPr varScale="1">
        <p:scale>
          <a:sx n="105" d="100"/>
          <a:sy n="105" d="100"/>
        </p:scale>
        <p:origin x="120" y="168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bdirecci&#243;n%20PEFM\Google%20Drive\2018%20-%20EFM\Mapa%20Estrategico%20y%20Carta%20Gantt%20NUEVO%202018%20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ubdirecci&#243;n%20PEFM\Dropbox\Tesis%20con%20Profesor\Tabulaci&#243;n%20encuesta%20clima%20escolar%20201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ubdirecci&#243;n%20PEFM\Dropbox\Tesis%20con%20Profesor\Tabulaci&#243;n%20encuesta%20clima%20escolar%202018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bdirecci&#243;n%20PEFM\Dropbox\Tesis%20con%20Profesor\Tabulaci&#243;n%20encuesta%20clima%20escolar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bdirecci&#243;n%20PEFM\Downloads\flujocajaejecutado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bdirecci&#243;n%20PEFM\Downloads\flujocajaejecutado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bdirecci&#243;n%20PEFM\Google%20Drive\2018%20-%20EFM\An&#225;lisis%20inscritos%20talleres%20extraprogram&#225;ticos%202018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bdirecci&#243;n%20PEFM\Google%20Drive\2018%20-%20EFM\An&#225;lisis%20inscritos%20talleres%20extraprogram&#225;ticos%202018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bdirecci&#243;n%20PEFM\Google%20Drive\Encuesta%20satisfacci&#243;n%20talleres%202018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Movimiento de número de acciones desarrolladas por mes transcurrido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'Carta Gantt EFM 2018'!$B$405:$B$416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'Carta Gantt EFM 2018'!$C$405:$C$416</c:f>
              <c:numCache>
                <c:formatCode>General</c:formatCode>
                <c:ptCount val="12"/>
                <c:pt idx="0">
                  <c:v>2</c:v>
                </c:pt>
                <c:pt idx="1">
                  <c:v>0</c:v>
                </c:pt>
                <c:pt idx="2">
                  <c:v>104</c:v>
                </c:pt>
                <c:pt idx="3">
                  <c:v>140</c:v>
                </c:pt>
                <c:pt idx="4">
                  <c:v>176</c:v>
                </c:pt>
                <c:pt idx="5">
                  <c:v>158</c:v>
                </c:pt>
                <c:pt idx="6">
                  <c:v>118</c:v>
                </c:pt>
                <c:pt idx="7">
                  <c:v>199</c:v>
                </c:pt>
                <c:pt idx="8">
                  <c:v>135</c:v>
                </c:pt>
                <c:pt idx="9">
                  <c:v>183</c:v>
                </c:pt>
                <c:pt idx="10">
                  <c:v>151</c:v>
                </c:pt>
                <c:pt idx="11">
                  <c:v>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07-4D86-BB1C-4B5BB575AF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26048680"/>
        <c:axId val="2126055832"/>
      </c:lineChart>
      <c:catAx>
        <c:axId val="2126048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055832"/>
        <c:crosses val="autoZero"/>
        <c:auto val="1"/>
        <c:lblAlgn val="ctr"/>
        <c:lblOffset val="100"/>
        <c:noMultiLvlLbl val="0"/>
      </c:catAx>
      <c:valAx>
        <c:axId val="21260558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26048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CL"/>
              <a:t>Encuesta Clima 2018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'ANALISIS DE DATOS'!$B$147</c:f>
              <c:strCache>
                <c:ptCount val="1"/>
                <c:pt idx="0">
                  <c:v>Muy de aduerdo y de acuerdo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'ANALISIS DE DATOS'!$A$148:$A$152</c:f>
              <c:strCache>
                <c:ptCount val="5"/>
                <c:pt idx="0">
                  <c:v>- Nivel de conflictividad en la escuela </c:v>
                </c:pt>
                <c:pt idx="1">
                  <c:v>- Forma de resolución de conflictos </c:v>
                </c:pt>
                <c:pt idx="2">
                  <c:v>- Dinámica de la relación entre los actores </c:v>
                </c:pt>
                <c:pt idx="3">
                  <c:v>- Existencia de canales de comunicación </c:v>
                </c:pt>
                <c:pt idx="4">
                  <c:v>- Existencia de un clima de confianza </c:v>
                </c:pt>
              </c:strCache>
            </c:strRef>
          </c:cat>
          <c:val>
            <c:numRef>
              <c:f>'ANALISIS DE DATOS'!$B$148:$B$152</c:f>
              <c:numCache>
                <c:formatCode>0.0%</c:formatCode>
                <c:ptCount val="5"/>
                <c:pt idx="0">
                  <c:v>0.45672404761854701</c:v>
                </c:pt>
                <c:pt idx="1">
                  <c:v>0.43652585438575497</c:v>
                </c:pt>
                <c:pt idx="2">
                  <c:v>0.79950304503596603</c:v>
                </c:pt>
                <c:pt idx="3">
                  <c:v>0.68709172692509002</c:v>
                </c:pt>
                <c:pt idx="4">
                  <c:v>0.65822854254826502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2-462C-88CF-516521046142}"/>
            </c:ext>
          </c:extLst>
        </c:ser>
        <c:ser>
          <c:idx val="1"/>
          <c:order val="1"/>
          <c:tx>
            <c:strRef>
              <c:f>'ANALISIS DE DATOS'!$C$147</c:f>
              <c:strCache>
                <c:ptCount val="1"/>
                <c:pt idx="0">
                  <c:v>En desacuerdo y muy en desacuerdo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'ANALISIS DE DATOS'!$A$148:$A$152</c:f>
              <c:strCache>
                <c:ptCount val="5"/>
                <c:pt idx="0">
                  <c:v>- Nivel de conflictividad en la escuela </c:v>
                </c:pt>
                <c:pt idx="1">
                  <c:v>- Forma de resolución de conflictos </c:v>
                </c:pt>
                <c:pt idx="2">
                  <c:v>- Dinámica de la relación entre los actores </c:v>
                </c:pt>
                <c:pt idx="3">
                  <c:v>- Existencia de canales de comunicación </c:v>
                </c:pt>
                <c:pt idx="4">
                  <c:v>- Existencia de un clima de confianza </c:v>
                </c:pt>
              </c:strCache>
            </c:strRef>
          </c:cat>
          <c:val>
            <c:numRef>
              <c:f>'ANALISIS DE DATOS'!$C$148:$C$152</c:f>
              <c:numCache>
                <c:formatCode>0.0%</c:formatCode>
                <c:ptCount val="5"/>
                <c:pt idx="0">
                  <c:v>0.45241637408201302</c:v>
                </c:pt>
                <c:pt idx="1">
                  <c:v>0.49242563955487401</c:v>
                </c:pt>
                <c:pt idx="2">
                  <c:v>0.125043008097623</c:v>
                </c:pt>
                <c:pt idx="3">
                  <c:v>0.230852627747829</c:v>
                </c:pt>
                <c:pt idx="4">
                  <c:v>0.24939275298642699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D2-462C-88CF-516521046142}"/>
            </c:ext>
          </c:extLst>
        </c:ser>
        <c:ser>
          <c:idx val="2"/>
          <c:order val="2"/>
          <c:tx>
            <c:strRef>
              <c:f>'ANALISIS DE DATOS'!$D$147</c:f>
              <c:strCache>
                <c:ptCount val="1"/>
                <c:pt idx="0">
                  <c:v>Sin elementos o indeciso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'ANALISIS DE DATOS'!$A$148:$A$152</c:f>
              <c:strCache>
                <c:ptCount val="5"/>
                <c:pt idx="0">
                  <c:v>- Nivel de conflictividad en la escuela </c:v>
                </c:pt>
                <c:pt idx="1">
                  <c:v>- Forma de resolución de conflictos </c:v>
                </c:pt>
                <c:pt idx="2">
                  <c:v>- Dinámica de la relación entre los actores </c:v>
                </c:pt>
                <c:pt idx="3">
                  <c:v>- Existencia de canales de comunicación </c:v>
                </c:pt>
                <c:pt idx="4">
                  <c:v>- Existencia de un clima de confianza </c:v>
                </c:pt>
              </c:strCache>
            </c:strRef>
          </c:cat>
          <c:val>
            <c:numRef>
              <c:f>'ANALISIS DE DATOS'!$D$148:$D$152</c:f>
              <c:numCache>
                <c:formatCode>0.0%</c:formatCode>
                <c:ptCount val="5"/>
                <c:pt idx="0">
                  <c:v>9.0859578299439803E-2</c:v>
                </c:pt>
                <c:pt idx="1">
                  <c:v>7.1048506059371505E-2</c:v>
                </c:pt>
                <c:pt idx="2">
                  <c:v>7.5453946866410201E-2</c:v>
                </c:pt>
                <c:pt idx="3">
                  <c:v>8.2055645327080096E-2</c:v>
                </c:pt>
                <c:pt idx="4">
                  <c:v>9.2378704465308104E-2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D2-462C-88CF-51652104614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130779896"/>
        <c:axId val="2131610184"/>
      </c:barChart>
      <c:catAx>
        <c:axId val="2130779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31610184"/>
        <c:crosses val="autoZero"/>
        <c:auto val="1"/>
        <c:lblAlgn val="ctr"/>
        <c:lblOffset val="100"/>
        <c:noMultiLvlLbl val="0"/>
      </c:catAx>
      <c:valAx>
        <c:axId val="2131610184"/>
        <c:scaling>
          <c:orientation val="minMax"/>
          <c:max val="1"/>
        </c:scaling>
        <c:delete val="1"/>
        <c:axPos val="b"/>
        <c:numFmt formatCode="0.0%" sourceLinked="1"/>
        <c:majorTickMark val="none"/>
        <c:minorTickMark val="none"/>
        <c:tickLblPos val="nextTo"/>
        <c:crossAx val="2130779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'ANALISIS DE DATOS'!$B$187</c:f>
              <c:strCache>
                <c:ptCount val="1"/>
                <c:pt idx="0">
                  <c:v>PROMEDIO GENERAL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C9B-4E95-B692-AEE71A113343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C9B-4E95-B692-AEE71A1133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C9B-4E95-B692-AEE71A1133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'ANALISIS DE DATOS'!$C$186:$E$186</c:f>
              <c:strCache>
                <c:ptCount val="3"/>
                <c:pt idx="0">
                  <c:v>Muy de acuerdo y de acuerdo</c:v>
                </c:pt>
                <c:pt idx="1">
                  <c:v>En desacuerdo y muy en desacuerdo</c:v>
                </c:pt>
                <c:pt idx="2">
                  <c:v>Sin elementos o indeciso</c:v>
                </c:pt>
              </c:strCache>
            </c:strRef>
          </c:cat>
          <c:val>
            <c:numRef>
              <c:f>'ANALISIS DE DATOS'!$C$187:$E$187</c:f>
              <c:numCache>
                <c:formatCode>0.0%</c:formatCode>
                <c:ptCount val="3"/>
                <c:pt idx="0">
                  <c:v>0.60761464330272497</c:v>
                </c:pt>
                <c:pt idx="1">
                  <c:v>0.31002608049375402</c:v>
                </c:pt>
                <c:pt idx="2">
                  <c:v>8.2359276203521903E-2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9B-4E95-B692-AEE71A11334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Promedios en respuestas por unidad de estudio / indicador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'ANALISIS DE DATOS'!$B$196</c:f>
              <c:strCache>
                <c:ptCount val="1"/>
                <c:pt idx="0">
                  <c:v>Equipo Gestión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both"/>
            <c:errValType val="stdDev"/>
            <c:noEndCap val="0"/>
            <c:val val="1"/>
            <c:spPr>
              <a:noFill/>
              <a:ln w="285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'ANALISIS DE DATOS'!$A$197:$A$201</c:f>
              <c:strCache>
                <c:ptCount val="5"/>
                <c:pt idx="0">
                  <c:v>- Nivel de conflictividad en la escuela </c:v>
                </c:pt>
                <c:pt idx="1">
                  <c:v>- Forma de resolución de conflictos </c:v>
                </c:pt>
                <c:pt idx="2">
                  <c:v>- Dinámica de la relación entre los actores </c:v>
                </c:pt>
                <c:pt idx="3">
                  <c:v>- Existencia de canales de comunicación </c:v>
                </c:pt>
                <c:pt idx="4">
                  <c:v>- Existencia de un clima de confianza </c:v>
                </c:pt>
              </c:strCache>
            </c:strRef>
          </c:cat>
          <c:val>
            <c:numRef>
              <c:f>'ANALISIS DE DATOS'!$B$197:$B$201</c:f>
              <c:numCache>
                <c:formatCode>0.0</c:formatCode>
                <c:ptCount val="5"/>
                <c:pt idx="0">
                  <c:v>2.714285714285714</c:v>
                </c:pt>
                <c:pt idx="1">
                  <c:v>3.0952380952380949</c:v>
                </c:pt>
                <c:pt idx="2">
                  <c:v>3.9870129870129878</c:v>
                </c:pt>
                <c:pt idx="3">
                  <c:v>3.5324675324675332</c:v>
                </c:pt>
                <c:pt idx="4">
                  <c:v>3.1428571428571428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2E-4A62-A595-0593F9CB8D97}"/>
            </c:ext>
          </c:extLst>
        </c:ser>
        <c:ser>
          <c:idx val="1"/>
          <c:order val="1"/>
          <c:tx>
            <c:strRef>
              <c:f>'ANALISIS DE DATOS'!$C$196</c:f>
              <c:strCache>
                <c:ptCount val="1"/>
                <c:pt idx="0">
                  <c:v>Director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errBars>
            <c:errBarType val="both"/>
            <c:errValType val="stdDev"/>
            <c:noEndCap val="0"/>
            <c:val val="1"/>
            <c:spPr>
              <a:noFill/>
              <a:ln w="285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'ANALISIS DE DATOS'!$A$197:$A$201</c:f>
              <c:strCache>
                <c:ptCount val="5"/>
                <c:pt idx="0">
                  <c:v>- Nivel de conflictividad en la escuela </c:v>
                </c:pt>
                <c:pt idx="1">
                  <c:v>- Forma de resolución de conflictos </c:v>
                </c:pt>
                <c:pt idx="2">
                  <c:v>- Dinámica de la relación entre los actores </c:v>
                </c:pt>
                <c:pt idx="3">
                  <c:v>- Existencia de canales de comunicación </c:v>
                </c:pt>
                <c:pt idx="4">
                  <c:v>- Existencia de un clima de confianza </c:v>
                </c:pt>
              </c:strCache>
            </c:strRef>
          </c:cat>
          <c:val>
            <c:numRef>
              <c:f>'ANALISIS DE DATOS'!$C$197:$C$201</c:f>
              <c:numCache>
                <c:formatCode>0.0</c:formatCode>
                <c:ptCount val="5"/>
                <c:pt idx="0">
                  <c:v>4</c:v>
                </c:pt>
                <c:pt idx="1">
                  <c:v>3.333333333333333</c:v>
                </c:pt>
                <c:pt idx="2">
                  <c:v>3.875</c:v>
                </c:pt>
                <c:pt idx="3">
                  <c:v>3.7777777777777781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2E-4A62-A595-0593F9CB8D97}"/>
            </c:ext>
          </c:extLst>
        </c:ser>
        <c:ser>
          <c:idx val="2"/>
          <c:order val="2"/>
          <c:tx>
            <c:strRef>
              <c:f>'ANALISIS DE DATOS'!$D$196</c:f>
              <c:strCache>
                <c:ptCount val="1"/>
                <c:pt idx="0">
                  <c:v>Docentes y No Docentes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stdDev"/>
            <c:noEndCap val="0"/>
            <c:val val="1"/>
            <c:spPr>
              <a:noFill/>
              <a:ln w="285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'ANALISIS DE DATOS'!$A$197:$A$201</c:f>
              <c:strCache>
                <c:ptCount val="5"/>
                <c:pt idx="0">
                  <c:v>- Nivel de conflictividad en la escuela </c:v>
                </c:pt>
                <c:pt idx="1">
                  <c:v>- Forma de resolución de conflictos </c:v>
                </c:pt>
                <c:pt idx="2">
                  <c:v>- Dinámica de la relación entre los actores </c:v>
                </c:pt>
                <c:pt idx="3">
                  <c:v>- Existencia de canales de comunicación </c:v>
                </c:pt>
                <c:pt idx="4">
                  <c:v>- Existencia de un clima de confianza </c:v>
                </c:pt>
              </c:strCache>
            </c:strRef>
          </c:cat>
          <c:val>
            <c:numRef>
              <c:f>'ANALISIS DE DATOS'!$D$197:$D$201</c:f>
              <c:numCache>
                <c:formatCode>0.0</c:formatCode>
                <c:ptCount val="5"/>
                <c:pt idx="0">
                  <c:v>3.3157894736842102</c:v>
                </c:pt>
                <c:pt idx="1">
                  <c:v>3.4093567251461989</c:v>
                </c:pt>
                <c:pt idx="2">
                  <c:v>3.8245614035087709</c:v>
                </c:pt>
                <c:pt idx="3">
                  <c:v>3.7907268170426072</c:v>
                </c:pt>
                <c:pt idx="4">
                  <c:v>3.8192982456140352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2E-4A62-A595-0593F9CB8D97}"/>
            </c:ext>
          </c:extLst>
        </c:ser>
        <c:ser>
          <c:idx val="3"/>
          <c:order val="3"/>
          <c:tx>
            <c:strRef>
              <c:f>'ANALISIS DE DATOS'!$E$196</c:f>
              <c:strCache>
                <c:ptCount val="1"/>
                <c:pt idx="0">
                  <c:v>Estudiantes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errBars>
            <c:errBarType val="both"/>
            <c:errValType val="stdDev"/>
            <c:noEndCap val="0"/>
            <c:val val="1"/>
            <c:spPr>
              <a:noFill/>
              <a:ln w="285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'ANALISIS DE DATOS'!$A$197:$A$201</c:f>
              <c:strCache>
                <c:ptCount val="5"/>
                <c:pt idx="0">
                  <c:v>- Nivel de conflictividad en la escuela </c:v>
                </c:pt>
                <c:pt idx="1">
                  <c:v>- Forma de resolución de conflictos </c:v>
                </c:pt>
                <c:pt idx="2">
                  <c:v>- Dinámica de la relación entre los actores </c:v>
                </c:pt>
                <c:pt idx="3">
                  <c:v>- Existencia de canales de comunicación </c:v>
                </c:pt>
                <c:pt idx="4">
                  <c:v>- Existencia de un clima de confianza </c:v>
                </c:pt>
              </c:strCache>
            </c:strRef>
          </c:cat>
          <c:val>
            <c:numRef>
              <c:f>'ANALISIS DE DATOS'!$E$197:$E$201</c:f>
              <c:numCache>
                <c:formatCode>0.0</c:formatCode>
                <c:ptCount val="5"/>
                <c:pt idx="0">
                  <c:v>2.5236220472440949</c:v>
                </c:pt>
                <c:pt idx="1">
                  <c:v>2.8438320209973762</c:v>
                </c:pt>
                <c:pt idx="2">
                  <c:v>3.6957255343082109</c:v>
                </c:pt>
                <c:pt idx="3">
                  <c:v>3.560531496062993</c:v>
                </c:pt>
                <c:pt idx="4">
                  <c:v>3.2733759842519681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2E-4A62-A595-0593F9CB8D97}"/>
            </c:ext>
          </c:extLst>
        </c:ser>
        <c:ser>
          <c:idx val="4"/>
          <c:order val="4"/>
          <c:tx>
            <c:strRef>
              <c:f>'ANALISIS DE DATOS'!$F$196</c:f>
              <c:strCache>
                <c:ptCount val="1"/>
                <c:pt idx="0">
                  <c:v>Apoderados</c:v>
                </c:pt>
              </c:strCache>
            </c:strRef>
          </c:tx>
          <c:spPr>
            <a:solidFill>
              <a:srgbClr val="43D9F7"/>
            </a:solidFill>
            <a:ln>
              <a:noFill/>
            </a:ln>
            <a:effectLst/>
          </c:spPr>
          <c:invertIfNegative val="0"/>
          <c:errBars>
            <c:errBarType val="both"/>
            <c:errValType val="stdDev"/>
            <c:noEndCap val="0"/>
            <c:val val="1"/>
            <c:spPr>
              <a:noFill/>
              <a:ln w="285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'ANALISIS DE DATOS'!$A$197:$A$201</c:f>
              <c:strCache>
                <c:ptCount val="5"/>
                <c:pt idx="0">
                  <c:v>- Nivel de conflictividad en la escuela </c:v>
                </c:pt>
                <c:pt idx="1">
                  <c:v>- Forma de resolución de conflictos </c:v>
                </c:pt>
                <c:pt idx="2">
                  <c:v>- Dinámica de la relación entre los actores </c:v>
                </c:pt>
                <c:pt idx="3">
                  <c:v>- Existencia de canales de comunicación </c:v>
                </c:pt>
                <c:pt idx="4">
                  <c:v>- Existencia de un clima de confianza </c:v>
                </c:pt>
              </c:strCache>
            </c:strRef>
          </c:cat>
          <c:val>
            <c:numRef>
              <c:f>'ANALISIS DE DATOS'!$F$197:$F$201</c:f>
              <c:numCache>
                <c:formatCode>0.0</c:formatCode>
                <c:ptCount val="5"/>
                <c:pt idx="0">
                  <c:v>3.203045685279188</c:v>
                </c:pt>
                <c:pt idx="1">
                  <c:v>3.4280879864636211</c:v>
                </c:pt>
                <c:pt idx="2">
                  <c:v>3.6875865251499782</c:v>
                </c:pt>
                <c:pt idx="3">
                  <c:v>3.4794646977388091</c:v>
                </c:pt>
                <c:pt idx="4">
                  <c:v>3.4467005076142132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2E-4A62-A595-0593F9CB8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7375048"/>
        <c:axId val="2137356072"/>
      </c:barChart>
      <c:catAx>
        <c:axId val="2137375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356072"/>
        <c:crosses val="autoZero"/>
        <c:auto val="1"/>
        <c:lblAlgn val="ctr"/>
        <c:lblOffset val="100"/>
        <c:noMultiLvlLbl val="0"/>
      </c:catAx>
      <c:valAx>
        <c:axId val="2137356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375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[flujocajaejecutado.xls]Sheet1!$AD$12:$AD$26</c:f>
              <c:strCache>
                <c:ptCount val="15"/>
                <c:pt idx="0">
                  <c:v>MATERIAL DE OFICINA</c:v>
                </c:pt>
                <c:pt idx="1">
                  <c:v>INSUMOS  RPTOS Y ACCESORIOS COMPUTACIONALES</c:v>
                </c:pt>
                <c:pt idx="2">
                  <c:v>MATERIAL DE ASEO</c:v>
                </c:pt>
                <c:pt idx="3">
                  <c:v>MATERIAL DIDACTICO</c:v>
                </c:pt>
                <c:pt idx="4">
                  <c:v>MATERIAL APOYO PEDAGOGICO</c:v>
                </c:pt>
                <c:pt idx="5">
                  <c:v>IMPLEMENTOS DEPORTIVOS Y ARTISTICOS</c:v>
                </c:pt>
                <c:pt idx="6">
                  <c:v>VESTUARIO</c:v>
                </c:pt>
                <c:pt idx="7">
                  <c:v>TRANSPORTE ESCOLAR</c:v>
                </c:pt>
                <c:pt idx="8">
                  <c:v>OTROS GTOS. ASIST. ALUMNOS</c:v>
                </c:pt>
                <c:pt idx="9">
                  <c:v>OTROS SERV.TEC.Y PROFESIONALES</c:v>
                </c:pt>
                <c:pt idx="10">
                  <c:v>OTROS GASTOS MENORES NO CLASIF</c:v>
                </c:pt>
                <c:pt idx="11">
                  <c:v>CEREMONIAS   ANIVERSARIOS</c:v>
                </c:pt>
                <c:pt idx="12">
                  <c:v>INSUMOS REUNIONES</c:v>
                </c:pt>
                <c:pt idx="13">
                  <c:v>ACTIVIDADES CULTURALES</c:v>
                </c:pt>
                <c:pt idx="14">
                  <c:v>PREMIOS Y ESTIMULOS</c:v>
                </c:pt>
              </c:strCache>
            </c:strRef>
          </c:cat>
          <c:val>
            <c:numRef>
              <c:f>[flujocajaejecutado.xls]Sheet1!$AE$12:$AE$26</c:f>
              <c:numCache>
                <c:formatCode>#,##0_);\(#,##0\)</c:formatCode>
                <c:ptCount val="15"/>
                <c:pt idx="0">
                  <c:v>1860818</c:v>
                </c:pt>
                <c:pt idx="1">
                  <c:v>3561752</c:v>
                </c:pt>
                <c:pt idx="2">
                  <c:v>134550</c:v>
                </c:pt>
                <c:pt idx="3">
                  <c:v>11833715</c:v>
                </c:pt>
                <c:pt idx="4">
                  <c:v>11088058</c:v>
                </c:pt>
                <c:pt idx="5">
                  <c:v>199980</c:v>
                </c:pt>
                <c:pt idx="6">
                  <c:v>1370238</c:v>
                </c:pt>
                <c:pt idx="7">
                  <c:v>3065000</c:v>
                </c:pt>
                <c:pt idx="8">
                  <c:v>48100</c:v>
                </c:pt>
                <c:pt idx="9">
                  <c:v>3678718</c:v>
                </c:pt>
                <c:pt idx="10">
                  <c:v>768739</c:v>
                </c:pt>
                <c:pt idx="11">
                  <c:v>54365</c:v>
                </c:pt>
                <c:pt idx="12">
                  <c:v>220000</c:v>
                </c:pt>
                <c:pt idx="13">
                  <c:v>3989200</c:v>
                </c:pt>
                <c:pt idx="14">
                  <c:v>559662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2-4D78-8FE2-BF5D90A588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4116184"/>
        <c:axId val="2134732136"/>
      </c:barChart>
      <c:catAx>
        <c:axId val="213411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732136"/>
        <c:crosses val="autoZero"/>
        <c:auto val="1"/>
        <c:lblAlgn val="ctr"/>
        <c:lblOffset val="100"/>
        <c:noMultiLvlLbl val="0"/>
      </c:catAx>
      <c:valAx>
        <c:axId val="2134732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116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[flujocajaejecutado.xls]Sheet1!$AH$21:$AH$22</c:f>
              <c:strCache>
                <c:ptCount val="2"/>
                <c:pt idx="0">
                  <c:v>REMUNERACIONES</c:v>
                </c:pt>
                <c:pt idx="1">
                  <c:v>SERV.TEC.Y PROFESIONALES ATE</c:v>
                </c:pt>
              </c:strCache>
            </c:strRef>
          </c:cat>
          <c:val>
            <c:numRef>
              <c:f>[flujocajaejecutado.xls]Sheet1!$AI$21:$AI$22</c:f>
              <c:numCache>
                <c:formatCode>#,##0_);\(#,##0\)</c:formatCode>
                <c:ptCount val="2"/>
                <c:pt idx="0">
                  <c:v>80000000</c:v>
                </c:pt>
                <c:pt idx="1">
                  <c:v>28139371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E-448D-B787-769093BA3D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4704136"/>
        <c:axId val="2134499928"/>
      </c:barChart>
      <c:catAx>
        <c:axId val="2134704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499928"/>
        <c:crosses val="autoZero"/>
        <c:auto val="1"/>
        <c:lblAlgn val="ctr"/>
        <c:lblOffset val="100"/>
        <c:noMultiLvlLbl val="0"/>
      </c:catAx>
      <c:valAx>
        <c:axId val="2134499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704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C4-4241-87D9-610EE7FD2A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C4-4241-87D9-610EE7FD2A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'Análisis inscrito a Taller'!$B$25:$B$26</c:f>
              <c:strCache>
                <c:ptCount val="2"/>
                <c:pt idx="0">
                  <c:v>Total participantes a talleres extraprogramaticos</c:v>
                </c:pt>
                <c:pt idx="1">
                  <c:v>Estudiantes NO participantes en talleres</c:v>
                </c:pt>
              </c:strCache>
            </c:strRef>
          </c:cat>
          <c:val>
            <c:numRef>
              <c:f>'Análisis inscrito a Taller'!$C$25:$C$26</c:f>
              <c:numCache>
                <c:formatCode>General</c:formatCode>
                <c:ptCount val="2"/>
                <c:pt idx="0">
                  <c:v>550</c:v>
                </c:pt>
                <c:pt idx="1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C4-4241-87D9-610EE7FD2AF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124453193350801"/>
          <c:y val="0.218748906386702"/>
          <c:w val="0.39208880139982499"/>
          <c:h val="0.52083552055992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B05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115962461762001E-2"/>
          <c:y val="9.4193534601244605E-2"/>
          <c:w val="0.949074812014715"/>
          <c:h val="0.6976961235784350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'Análisis inscrito a Taller'!$C$2</c:f>
              <c:strCache>
                <c:ptCount val="1"/>
                <c:pt idx="0">
                  <c:v>N° asistentes por taller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'Análisis inscrito a Taller'!$B$3:$B$19</c:f>
              <c:strCache>
                <c:ptCount val="17"/>
                <c:pt idx="0">
                  <c:v>Karate</c:v>
                </c:pt>
                <c:pt idx="1">
                  <c:v>Vivero</c:v>
                </c:pt>
                <c:pt idx="2">
                  <c:v>Ecologia y Reciclaje </c:v>
                </c:pt>
                <c:pt idx="3">
                  <c:v>Capoeira</c:v>
                </c:pt>
                <c:pt idx="4">
                  <c:v>Coro</c:v>
                </c:pt>
                <c:pt idx="5">
                  <c:v>Periodismo Escolar</c:v>
                </c:pt>
                <c:pt idx="6">
                  <c:v>Master Chef Saludable</c:v>
                </c:pt>
                <c:pt idx="7">
                  <c:v>Ensamblaje Musical</c:v>
                </c:pt>
                <c:pt idx="8">
                  <c:v> Skate</c:v>
                </c:pt>
                <c:pt idx="9">
                  <c:v>Refuerzo Matemático</c:v>
                </c:pt>
                <c:pt idx="10">
                  <c:v>Cocina Infantil</c:v>
                </c:pt>
                <c:pt idx="11">
                  <c:v>Cheerleaders</c:v>
                </c:pt>
                <c:pt idx="12">
                  <c:v> Teatro </c:v>
                </c:pt>
                <c:pt idx="13">
                  <c:v>Balón mano</c:v>
                </c:pt>
                <c:pt idx="14">
                  <c:v>Tenis sin frontera</c:v>
                </c:pt>
                <c:pt idx="15">
                  <c:v>Programación y Robótica</c:v>
                </c:pt>
                <c:pt idx="16">
                  <c:v>Zumba</c:v>
                </c:pt>
              </c:strCache>
            </c:strRef>
          </c:cat>
          <c:val>
            <c:numRef>
              <c:f>'Análisis inscrito a Taller'!$C$3:$C$19</c:f>
              <c:numCache>
                <c:formatCode>General</c:formatCode>
                <c:ptCount val="17"/>
                <c:pt idx="0">
                  <c:v>23</c:v>
                </c:pt>
                <c:pt idx="1">
                  <c:v>12</c:v>
                </c:pt>
                <c:pt idx="2">
                  <c:v>30</c:v>
                </c:pt>
                <c:pt idx="3">
                  <c:v>27</c:v>
                </c:pt>
                <c:pt idx="4">
                  <c:v>37</c:v>
                </c:pt>
                <c:pt idx="5">
                  <c:v>26</c:v>
                </c:pt>
                <c:pt idx="6">
                  <c:v>45</c:v>
                </c:pt>
                <c:pt idx="7">
                  <c:v>29</c:v>
                </c:pt>
                <c:pt idx="8">
                  <c:v>30</c:v>
                </c:pt>
                <c:pt idx="9">
                  <c:v>29</c:v>
                </c:pt>
                <c:pt idx="10">
                  <c:v>22</c:v>
                </c:pt>
                <c:pt idx="11">
                  <c:v>62</c:v>
                </c:pt>
                <c:pt idx="12">
                  <c:v>31</c:v>
                </c:pt>
                <c:pt idx="13">
                  <c:v>20</c:v>
                </c:pt>
                <c:pt idx="14">
                  <c:v>40</c:v>
                </c:pt>
                <c:pt idx="15">
                  <c:v>22</c:v>
                </c:pt>
                <c:pt idx="16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37-409C-831D-EEC13B946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6218776"/>
        <c:axId val="2126222552"/>
        <c:axId val="0"/>
      </c:bar3DChart>
      <c:catAx>
        <c:axId val="2126218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222552"/>
        <c:crosses val="autoZero"/>
        <c:auto val="1"/>
        <c:lblAlgn val="ctr"/>
        <c:lblOffset val="100"/>
        <c:noMultiLvlLbl val="0"/>
      </c:catAx>
      <c:valAx>
        <c:axId val="2126222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218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Talleres</a:t>
            </a:r>
            <a:r>
              <a:rPr lang="en-US" baseline="0"/>
              <a:t> Extraescolares 2018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RESUMEN!$B$1</c:f>
              <c:strCache>
                <c:ptCount val="1"/>
                <c:pt idx="0">
                  <c:v>Zumba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RESUMEN!$A$10</c:f>
              <c:strCache>
                <c:ptCount val="1"/>
                <c:pt idx="0">
                  <c:v>PROMEDIO</c:v>
                </c:pt>
              </c:strCache>
            </c:strRef>
          </c:cat>
          <c:val>
            <c:numRef>
              <c:f>RESUMEN!$B$10</c:f>
              <c:numCache>
                <c:formatCode>0.0</c:formatCode>
                <c:ptCount val="1"/>
                <c:pt idx="0">
                  <c:v>6.5806818181818176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49-437D-93C7-5BE116712E35}"/>
            </c:ext>
          </c:extLst>
        </c:ser>
        <c:ser>
          <c:idx val="1"/>
          <c:order val="1"/>
          <c:tx>
            <c:strRef>
              <c:f>RESUMEN!$C$1</c:f>
              <c:strCache>
                <c:ptCount val="1"/>
                <c:pt idx="0">
                  <c:v>Programación y Robótica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RESUMEN!$A$10</c:f>
              <c:strCache>
                <c:ptCount val="1"/>
                <c:pt idx="0">
                  <c:v>PROMEDIO</c:v>
                </c:pt>
              </c:strCache>
            </c:strRef>
          </c:cat>
          <c:val>
            <c:numRef>
              <c:f>RESUMEN!$C$10</c:f>
              <c:numCache>
                <c:formatCode>0.0</c:formatCode>
                <c:ptCount val="1"/>
                <c:pt idx="0">
                  <c:v>6.6678571428571418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49-437D-93C7-5BE116712E35}"/>
            </c:ext>
          </c:extLst>
        </c:ser>
        <c:ser>
          <c:idx val="2"/>
          <c:order val="2"/>
          <c:tx>
            <c:strRef>
              <c:f>RESUMEN!$D$1</c:f>
              <c:strCache>
                <c:ptCount val="1"/>
                <c:pt idx="0">
                  <c:v>Capoeira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RESUMEN!$A$10</c:f>
              <c:strCache>
                <c:ptCount val="1"/>
                <c:pt idx="0">
                  <c:v>PROMEDIO</c:v>
                </c:pt>
              </c:strCache>
            </c:strRef>
          </c:cat>
          <c:val>
            <c:numRef>
              <c:f>RESUMEN!$D$10</c:f>
              <c:numCache>
                <c:formatCode>0.0</c:formatCode>
                <c:ptCount val="1"/>
                <c:pt idx="0">
                  <c:v>6.6812500000000004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49-437D-93C7-5BE116712E35}"/>
            </c:ext>
          </c:extLst>
        </c:ser>
        <c:ser>
          <c:idx val="3"/>
          <c:order val="3"/>
          <c:tx>
            <c:strRef>
              <c:f>RESUMEN!$E$1</c:f>
              <c:strCache>
                <c:ptCount val="1"/>
                <c:pt idx="0">
                  <c:v>Tenis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RESUMEN!$A$10</c:f>
              <c:strCache>
                <c:ptCount val="1"/>
                <c:pt idx="0">
                  <c:v>PROMEDIO</c:v>
                </c:pt>
              </c:strCache>
            </c:strRef>
          </c:cat>
          <c:val>
            <c:numRef>
              <c:f>RESUMEN!$E$10</c:f>
              <c:numCache>
                <c:formatCode>0.0</c:formatCode>
                <c:ptCount val="1"/>
                <c:pt idx="0">
                  <c:v>6.5062500000000014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49-437D-93C7-5BE116712E35}"/>
            </c:ext>
          </c:extLst>
        </c:ser>
        <c:ser>
          <c:idx val="4"/>
          <c:order val="4"/>
          <c:tx>
            <c:strRef>
              <c:f>RESUMEN!$F$1</c:f>
              <c:strCache>
                <c:ptCount val="1"/>
                <c:pt idx="0">
                  <c:v>Cheerleaders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RESUMEN!$A$10</c:f>
              <c:strCache>
                <c:ptCount val="1"/>
                <c:pt idx="0">
                  <c:v>PROMEDIO</c:v>
                </c:pt>
              </c:strCache>
            </c:strRef>
          </c:cat>
          <c:val>
            <c:numRef>
              <c:f>RESUMEN!$F$10</c:f>
              <c:numCache>
                <c:formatCode>0.0</c:formatCode>
                <c:ptCount val="1"/>
                <c:pt idx="0">
                  <c:v>6.229605263157894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49-437D-93C7-5BE116712E35}"/>
            </c:ext>
          </c:extLst>
        </c:ser>
        <c:ser>
          <c:idx val="5"/>
          <c:order val="5"/>
          <c:tx>
            <c:strRef>
              <c:f>RESUMEN!$G$1</c:f>
              <c:strCache>
                <c:ptCount val="1"/>
                <c:pt idx="0">
                  <c:v>Taller de Cocina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RESUMEN!$A$10</c:f>
              <c:strCache>
                <c:ptCount val="1"/>
                <c:pt idx="0">
                  <c:v>PROMEDIO</c:v>
                </c:pt>
              </c:strCache>
            </c:strRef>
          </c:cat>
          <c:val>
            <c:numRef>
              <c:f>RESUMEN!$G$10</c:f>
              <c:numCache>
                <c:formatCode>0.0</c:formatCode>
                <c:ptCount val="1"/>
                <c:pt idx="0">
                  <c:v>6.8374999999999986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49-437D-93C7-5BE116712E35}"/>
            </c:ext>
          </c:extLst>
        </c:ser>
        <c:ser>
          <c:idx val="6"/>
          <c:order val="6"/>
          <c:tx>
            <c:strRef>
              <c:f>RESUMEN!$H$1</c:f>
              <c:strCache>
                <c:ptCount val="1"/>
                <c:pt idx="0">
                  <c:v>Periodismo Escolar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RESUMEN!$A$10</c:f>
              <c:strCache>
                <c:ptCount val="1"/>
                <c:pt idx="0">
                  <c:v>PROMEDIO</c:v>
                </c:pt>
              </c:strCache>
            </c:strRef>
          </c:cat>
          <c:val>
            <c:numRef>
              <c:f>RESUMEN!$H$10</c:f>
              <c:numCache>
                <c:formatCode>0.0</c:formatCode>
                <c:ptCount val="1"/>
                <c:pt idx="0">
                  <c:v>6.7736111111111104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49-437D-93C7-5BE116712E35}"/>
            </c:ext>
          </c:extLst>
        </c:ser>
        <c:ser>
          <c:idx val="7"/>
          <c:order val="7"/>
          <c:tx>
            <c:strRef>
              <c:f>RESUMEN!$I$1</c:f>
              <c:strCache>
                <c:ptCount val="1"/>
                <c:pt idx="0">
                  <c:v>Coro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RESUMEN!$A$10</c:f>
              <c:strCache>
                <c:ptCount val="1"/>
                <c:pt idx="0">
                  <c:v>PROMEDIO</c:v>
                </c:pt>
              </c:strCache>
            </c:strRef>
          </c:cat>
          <c:val>
            <c:numRef>
              <c:f>RESUMEN!$I$10</c:f>
              <c:numCache>
                <c:formatCode>0.0</c:formatCode>
                <c:ptCount val="1"/>
                <c:pt idx="0">
                  <c:v>6.5330882352941178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49-437D-93C7-5BE116712E35}"/>
            </c:ext>
          </c:extLst>
        </c:ser>
        <c:ser>
          <c:idx val="8"/>
          <c:order val="8"/>
          <c:tx>
            <c:strRef>
              <c:f>RESUMEN!$J$1</c:f>
              <c:strCache>
                <c:ptCount val="1"/>
                <c:pt idx="0">
                  <c:v>Ensamblaje Musical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RESUMEN!$A$10</c:f>
              <c:strCache>
                <c:ptCount val="1"/>
                <c:pt idx="0">
                  <c:v>PROMEDIO</c:v>
                </c:pt>
              </c:strCache>
            </c:strRef>
          </c:cat>
          <c:val>
            <c:numRef>
              <c:f>RESUMEN!$J$10</c:f>
              <c:numCache>
                <c:formatCode>0.0</c:formatCode>
                <c:ptCount val="1"/>
                <c:pt idx="0">
                  <c:v>6.9482142857142861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49-437D-93C7-5BE116712E35}"/>
            </c:ext>
          </c:extLst>
        </c:ser>
        <c:ser>
          <c:idx val="9"/>
          <c:order val="9"/>
          <c:tx>
            <c:strRef>
              <c:f>RESUMEN!$K$1</c:f>
              <c:strCache>
                <c:ptCount val="1"/>
                <c:pt idx="0">
                  <c:v>Teatro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RESUMEN!$A$10</c:f>
              <c:strCache>
                <c:ptCount val="1"/>
                <c:pt idx="0">
                  <c:v>PROMEDIO</c:v>
                </c:pt>
              </c:strCache>
            </c:strRef>
          </c:cat>
          <c:val>
            <c:numRef>
              <c:f>RESUMEN!$K$10</c:f>
              <c:numCache>
                <c:formatCode>0.0</c:formatCode>
                <c:ptCount val="1"/>
                <c:pt idx="0">
                  <c:v>6.5916666666666659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A49-437D-93C7-5BE116712E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22318200"/>
        <c:axId val="2127920680"/>
      </c:barChart>
      <c:catAx>
        <c:axId val="2122318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7920680"/>
        <c:crosses val="autoZero"/>
        <c:auto val="1"/>
        <c:lblAlgn val="ctr"/>
        <c:lblOffset val="100"/>
        <c:noMultiLvlLbl val="0"/>
      </c:catAx>
      <c:valAx>
        <c:axId val="2127920680"/>
        <c:scaling>
          <c:orientation val="minMax"/>
          <c:max val="7"/>
          <c:min val="1"/>
        </c:scaling>
        <c:delete val="1"/>
        <c:axPos val="l"/>
        <c:numFmt formatCode="0.0" sourceLinked="1"/>
        <c:majorTickMark val="none"/>
        <c:minorTickMark val="none"/>
        <c:tickLblPos val="nextTo"/>
        <c:crossAx val="2122318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F5EAB4-E98B-4745-BC11-66B05886857A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6E0A518F-DCEA-474C-AF27-3615988BACCC}">
      <dgm:prSet phldrT="[Texto]"/>
      <dgm:spPr/>
      <dgm:t>
        <a:bodyPr/>
        <a:lstStyle/>
        <a:p>
          <a:r>
            <a:rPr lang="es-CL" dirty="0" smtClean="0">
              <a:solidFill>
                <a:srgbClr val="00B050"/>
              </a:solidFill>
            </a:rPr>
            <a:t>Director</a:t>
          </a:r>
          <a:endParaRPr lang="es-CL" dirty="0">
            <a:solidFill>
              <a:srgbClr val="00B050"/>
            </a:solidFill>
          </a:endParaRPr>
        </a:p>
      </dgm:t>
    </dgm:pt>
    <dgm:pt modelId="{0936E684-220C-4E53-B756-277FFBDFA91C}" type="parTrans" cxnId="{95D48E02-382A-4E8C-ABD6-3A8D5DAA300B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CFDC2601-1C65-4255-ABB9-2420362135BF}" type="sibTrans" cxnId="{95D48E02-382A-4E8C-ABD6-3A8D5DAA300B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1B2376B3-434E-45F5-991A-A0E7DFDF35CB}" type="asst">
      <dgm:prSet phldrT="[Texto]"/>
      <dgm:spPr/>
      <dgm:t>
        <a:bodyPr/>
        <a:lstStyle/>
        <a:p>
          <a:r>
            <a:rPr lang="es-CL" dirty="0" smtClean="0">
              <a:solidFill>
                <a:srgbClr val="00B050"/>
              </a:solidFill>
            </a:rPr>
            <a:t>Subdirector (control gestión)</a:t>
          </a:r>
          <a:endParaRPr lang="es-CL" dirty="0">
            <a:solidFill>
              <a:srgbClr val="00B050"/>
            </a:solidFill>
          </a:endParaRPr>
        </a:p>
      </dgm:t>
    </dgm:pt>
    <dgm:pt modelId="{2F76D6CF-077C-43C9-9412-1B2D4FED27B8}" type="parTrans" cxnId="{868CEC44-BCB2-447B-BA9B-80FD1F913586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0118FEE1-75BC-4466-97BE-730F4FF9E41D}" type="sibTrans" cxnId="{868CEC44-BCB2-447B-BA9B-80FD1F913586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B5D54EB9-5209-4086-BCF8-BD680C0F415B}">
      <dgm:prSet phldrT="[Texto]"/>
      <dgm:spPr/>
      <dgm:t>
        <a:bodyPr/>
        <a:lstStyle/>
        <a:p>
          <a:r>
            <a:rPr lang="es-CL" dirty="0" smtClean="0">
              <a:solidFill>
                <a:srgbClr val="00B050"/>
              </a:solidFill>
            </a:rPr>
            <a:t>Jefa de UTP</a:t>
          </a:r>
          <a:endParaRPr lang="es-CL" dirty="0">
            <a:solidFill>
              <a:srgbClr val="00B050"/>
            </a:solidFill>
          </a:endParaRPr>
        </a:p>
      </dgm:t>
    </dgm:pt>
    <dgm:pt modelId="{53074160-151A-4108-A924-A04D48751172}" type="parTrans" cxnId="{FADCC98C-8D36-4851-B175-07403209325F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6367BFC6-8B7E-4A7C-9F6D-709C2D2312CB}" type="sibTrans" cxnId="{FADCC98C-8D36-4851-B175-07403209325F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A7CF36E4-72F8-4589-9334-804B29524190}">
      <dgm:prSet phldrT="[Texto]"/>
      <dgm:spPr/>
      <dgm:t>
        <a:bodyPr/>
        <a:lstStyle/>
        <a:p>
          <a:r>
            <a:rPr lang="es-CL" dirty="0" smtClean="0">
              <a:solidFill>
                <a:srgbClr val="00B050"/>
              </a:solidFill>
            </a:rPr>
            <a:t>Encargada Convivencia escolar</a:t>
          </a:r>
          <a:endParaRPr lang="es-CL" dirty="0">
            <a:solidFill>
              <a:srgbClr val="00B050"/>
            </a:solidFill>
          </a:endParaRPr>
        </a:p>
      </dgm:t>
    </dgm:pt>
    <dgm:pt modelId="{71D398D1-E57F-4736-80B6-E650B30ED596}" type="parTrans" cxnId="{07D3A662-866A-4930-9E6F-8DF834E52986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4F04B2D3-D7CB-401B-B7F3-D08F51AC3412}" type="sibTrans" cxnId="{07D3A662-866A-4930-9E6F-8DF834E52986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71B98140-274B-4B8F-90DA-0D959FE2CD49}">
      <dgm:prSet phldrT="[Texto]"/>
      <dgm:spPr/>
      <dgm:t>
        <a:bodyPr/>
        <a:lstStyle/>
        <a:p>
          <a:r>
            <a:rPr lang="es-CL" dirty="0" smtClean="0">
              <a:solidFill>
                <a:srgbClr val="00B050"/>
              </a:solidFill>
            </a:rPr>
            <a:t>Inspectores Generales</a:t>
          </a:r>
          <a:endParaRPr lang="es-CL" dirty="0">
            <a:solidFill>
              <a:srgbClr val="00B050"/>
            </a:solidFill>
          </a:endParaRPr>
        </a:p>
      </dgm:t>
    </dgm:pt>
    <dgm:pt modelId="{C7F5C4D0-DB2E-4889-92AF-FF895106B952}" type="parTrans" cxnId="{F7E24D86-7061-4970-BA7E-5ECBE05B45FE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098BBC81-37D7-4143-BDAA-63BAF14DC537}" type="sibTrans" cxnId="{F7E24D86-7061-4970-BA7E-5ECBE05B45FE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3F37E4BD-7785-47B6-98FC-6BA9F62765B8}" type="asst">
      <dgm:prSet/>
      <dgm:spPr/>
      <dgm:t>
        <a:bodyPr/>
        <a:lstStyle/>
        <a:p>
          <a:r>
            <a:rPr lang="es-CL" dirty="0" smtClean="0">
              <a:solidFill>
                <a:srgbClr val="00B050"/>
              </a:solidFill>
            </a:rPr>
            <a:t>Coordinadora PIE y Orientadora</a:t>
          </a:r>
          <a:endParaRPr lang="es-CL" dirty="0">
            <a:solidFill>
              <a:srgbClr val="00B050"/>
            </a:solidFill>
          </a:endParaRPr>
        </a:p>
      </dgm:t>
    </dgm:pt>
    <dgm:pt modelId="{9E463104-5B54-49BA-B57E-B9D4BA67DD4E}" type="parTrans" cxnId="{5AF03BF4-B6EB-4376-9656-C732786C14A2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A87C10D5-097E-4B3A-B687-888DA3AB573B}" type="sibTrans" cxnId="{5AF03BF4-B6EB-4376-9656-C732786C14A2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87EB2FBC-0749-4473-9234-07B8EA1130BE}" type="asst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80FEA498-D24B-4970-9C58-BAB127C7D305}" type="parTrans" cxnId="{2D1A6363-422F-4C56-8F5A-C06815235DEC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E15DFE02-1FD4-43D8-802E-38216F60FD9C}" type="sibTrans" cxnId="{2D1A6363-422F-4C56-8F5A-C06815235DEC}">
      <dgm:prSet/>
      <dgm:spPr/>
      <dgm:t>
        <a:bodyPr/>
        <a:lstStyle/>
        <a:p>
          <a:endParaRPr lang="es-CL">
            <a:solidFill>
              <a:srgbClr val="00B050"/>
            </a:solidFill>
          </a:endParaRPr>
        </a:p>
      </dgm:t>
    </dgm:pt>
    <dgm:pt modelId="{5ECA1902-BF8E-4441-A892-3C1691F6537C}" type="pres">
      <dgm:prSet presAssocID="{B6F5EAB4-E98B-4745-BC11-66B05886857A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9163F320-C007-4568-894C-EDA882505866}" type="pres">
      <dgm:prSet presAssocID="{6E0A518F-DCEA-474C-AF27-3615988BACCC}" presName="hierRoot1" presStyleCnt="0">
        <dgm:presLayoutVars>
          <dgm:hierBranch val="init"/>
        </dgm:presLayoutVars>
      </dgm:prSet>
      <dgm:spPr/>
    </dgm:pt>
    <dgm:pt modelId="{BDEC701A-25E9-4171-BC48-9D4C4BD5D530}" type="pres">
      <dgm:prSet presAssocID="{6E0A518F-DCEA-474C-AF27-3615988BACCC}" presName="rootComposite1" presStyleCnt="0"/>
      <dgm:spPr/>
    </dgm:pt>
    <dgm:pt modelId="{EF5DB841-A043-493C-8E02-B2A537D8DB40}" type="pres">
      <dgm:prSet presAssocID="{6E0A518F-DCEA-474C-AF27-3615988BACCC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9E8A27CD-D648-47A9-AD0F-92FB53EFA9EE}" type="pres">
      <dgm:prSet presAssocID="{6E0A518F-DCEA-474C-AF27-3615988BACCC}" presName="topArc1" presStyleLbl="parChTrans1D1" presStyleIdx="0" presStyleCnt="14"/>
      <dgm:spPr/>
    </dgm:pt>
    <dgm:pt modelId="{ED81331F-DB56-440A-A6AA-41B0FAE75AD3}" type="pres">
      <dgm:prSet presAssocID="{6E0A518F-DCEA-474C-AF27-3615988BACCC}" presName="bottomArc1" presStyleLbl="parChTrans1D1" presStyleIdx="1" presStyleCnt="14"/>
      <dgm:spPr/>
    </dgm:pt>
    <dgm:pt modelId="{480B2E29-6ADD-43A2-A19A-7CF906E49CAB}" type="pres">
      <dgm:prSet presAssocID="{6E0A518F-DCEA-474C-AF27-3615988BACCC}" presName="topConnNode1" presStyleLbl="node1" presStyleIdx="0" presStyleCnt="0"/>
      <dgm:spPr/>
      <dgm:t>
        <a:bodyPr/>
        <a:lstStyle/>
        <a:p>
          <a:endParaRPr lang="es-CL"/>
        </a:p>
      </dgm:t>
    </dgm:pt>
    <dgm:pt modelId="{6214352F-4D22-4F0C-9ED4-A0393E5F1A3E}" type="pres">
      <dgm:prSet presAssocID="{6E0A518F-DCEA-474C-AF27-3615988BACCC}" presName="hierChild2" presStyleCnt="0"/>
      <dgm:spPr/>
    </dgm:pt>
    <dgm:pt modelId="{5F18F82A-505C-41A0-B2FD-68F30C98E86E}" type="pres">
      <dgm:prSet presAssocID="{53074160-151A-4108-A924-A04D48751172}" presName="Name28" presStyleLbl="parChTrans1D2" presStyleIdx="0" presStyleCnt="4"/>
      <dgm:spPr/>
      <dgm:t>
        <a:bodyPr/>
        <a:lstStyle/>
        <a:p>
          <a:endParaRPr lang="es-CL"/>
        </a:p>
      </dgm:t>
    </dgm:pt>
    <dgm:pt modelId="{43F2CE30-0B53-4C40-A980-3360A536A491}" type="pres">
      <dgm:prSet presAssocID="{B5D54EB9-5209-4086-BCF8-BD680C0F415B}" presName="hierRoot2" presStyleCnt="0">
        <dgm:presLayoutVars>
          <dgm:hierBranch val="init"/>
        </dgm:presLayoutVars>
      </dgm:prSet>
      <dgm:spPr/>
    </dgm:pt>
    <dgm:pt modelId="{D6586C4F-D57C-4266-8081-36B1AA242A7A}" type="pres">
      <dgm:prSet presAssocID="{B5D54EB9-5209-4086-BCF8-BD680C0F415B}" presName="rootComposite2" presStyleCnt="0"/>
      <dgm:spPr/>
    </dgm:pt>
    <dgm:pt modelId="{510B3D98-A180-404C-BF55-053C0C2B2B5F}" type="pres">
      <dgm:prSet presAssocID="{B5D54EB9-5209-4086-BCF8-BD680C0F415B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B57F7247-71EC-4608-8EC2-ACB594918288}" type="pres">
      <dgm:prSet presAssocID="{B5D54EB9-5209-4086-BCF8-BD680C0F415B}" presName="topArc2" presStyleLbl="parChTrans1D1" presStyleIdx="2" presStyleCnt="14"/>
      <dgm:spPr/>
    </dgm:pt>
    <dgm:pt modelId="{62D55855-10E4-426A-A58C-BBC08D560BF0}" type="pres">
      <dgm:prSet presAssocID="{B5D54EB9-5209-4086-BCF8-BD680C0F415B}" presName="bottomArc2" presStyleLbl="parChTrans1D1" presStyleIdx="3" presStyleCnt="14"/>
      <dgm:spPr/>
    </dgm:pt>
    <dgm:pt modelId="{6A79A950-1260-4A9B-B6A7-CA2C580F44AA}" type="pres">
      <dgm:prSet presAssocID="{B5D54EB9-5209-4086-BCF8-BD680C0F415B}" presName="topConnNode2" presStyleLbl="node2" presStyleIdx="0" presStyleCnt="0"/>
      <dgm:spPr/>
      <dgm:t>
        <a:bodyPr/>
        <a:lstStyle/>
        <a:p>
          <a:endParaRPr lang="es-CL"/>
        </a:p>
      </dgm:t>
    </dgm:pt>
    <dgm:pt modelId="{B28513AD-89C7-4773-BFA7-2BAA83D6F208}" type="pres">
      <dgm:prSet presAssocID="{B5D54EB9-5209-4086-BCF8-BD680C0F415B}" presName="hierChild4" presStyleCnt="0"/>
      <dgm:spPr/>
    </dgm:pt>
    <dgm:pt modelId="{352FFCF4-FC57-4138-ABDD-5B5857D48CB2}" type="pres">
      <dgm:prSet presAssocID="{B5D54EB9-5209-4086-BCF8-BD680C0F415B}" presName="hierChild5" presStyleCnt="0"/>
      <dgm:spPr/>
    </dgm:pt>
    <dgm:pt modelId="{C18E7B2E-C8AF-4A87-A108-DA65C902E7EF}" type="pres">
      <dgm:prSet presAssocID="{80FEA498-D24B-4970-9C58-BAB127C7D305}" presName="Name101" presStyleLbl="parChTrans1D3" presStyleIdx="0" presStyleCnt="2"/>
      <dgm:spPr/>
      <dgm:t>
        <a:bodyPr/>
        <a:lstStyle/>
        <a:p>
          <a:endParaRPr lang="es-CL"/>
        </a:p>
      </dgm:t>
    </dgm:pt>
    <dgm:pt modelId="{90B8ADD9-BF8B-4829-A9D0-8A1C4504E768}" type="pres">
      <dgm:prSet presAssocID="{87EB2FBC-0749-4473-9234-07B8EA1130BE}" presName="hierRoot3" presStyleCnt="0">
        <dgm:presLayoutVars>
          <dgm:hierBranch val="init"/>
        </dgm:presLayoutVars>
      </dgm:prSet>
      <dgm:spPr/>
    </dgm:pt>
    <dgm:pt modelId="{DC4B9491-FB4C-482A-9B78-B887F8D532B0}" type="pres">
      <dgm:prSet presAssocID="{87EB2FBC-0749-4473-9234-07B8EA1130BE}" presName="rootComposite3" presStyleCnt="0"/>
      <dgm:spPr/>
    </dgm:pt>
    <dgm:pt modelId="{8F6E3D75-8E11-4CC1-BF18-4CCAA255A098}" type="pres">
      <dgm:prSet presAssocID="{87EB2FBC-0749-4473-9234-07B8EA1130BE}" presName="rootText3" presStyleLbl="alignAcc1" presStyleIdx="0" presStyleCnt="0" custLinFactX="4379" custLinFactNeighborX="100000" custLinFactNeighborY="-63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E96EC185-3BCE-4819-A9A3-16FA78F2791E}" type="pres">
      <dgm:prSet presAssocID="{87EB2FBC-0749-4473-9234-07B8EA1130BE}" presName="topArc3" presStyleLbl="parChTrans1D1" presStyleIdx="4" presStyleCnt="14"/>
      <dgm:spPr/>
    </dgm:pt>
    <dgm:pt modelId="{C9B40E42-8A5F-4C52-B632-43936A47FDF4}" type="pres">
      <dgm:prSet presAssocID="{87EB2FBC-0749-4473-9234-07B8EA1130BE}" presName="bottomArc3" presStyleLbl="parChTrans1D1" presStyleIdx="5" presStyleCnt="14"/>
      <dgm:spPr/>
    </dgm:pt>
    <dgm:pt modelId="{02F504E0-1009-4C5D-AE4C-1B430132C29B}" type="pres">
      <dgm:prSet presAssocID="{87EB2FBC-0749-4473-9234-07B8EA1130BE}" presName="topConnNode3" presStyleLbl="asst2" presStyleIdx="0" presStyleCnt="0"/>
      <dgm:spPr/>
      <dgm:t>
        <a:bodyPr/>
        <a:lstStyle/>
        <a:p>
          <a:endParaRPr lang="es-CL"/>
        </a:p>
      </dgm:t>
    </dgm:pt>
    <dgm:pt modelId="{7CC3EF1D-BBF0-4AE2-BB67-7CE1FED777C3}" type="pres">
      <dgm:prSet presAssocID="{87EB2FBC-0749-4473-9234-07B8EA1130BE}" presName="hierChild6" presStyleCnt="0"/>
      <dgm:spPr/>
    </dgm:pt>
    <dgm:pt modelId="{2ED26EF8-F4A8-4EF8-B4B3-5876A49EBAEA}" type="pres">
      <dgm:prSet presAssocID="{87EB2FBC-0749-4473-9234-07B8EA1130BE}" presName="hierChild7" presStyleCnt="0"/>
      <dgm:spPr/>
    </dgm:pt>
    <dgm:pt modelId="{A02BB49A-4E37-4EA4-81EB-EC45D12A9D7E}" type="pres">
      <dgm:prSet presAssocID="{71D398D1-E57F-4736-80B6-E650B30ED596}" presName="Name28" presStyleLbl="parChTrans1D2" presStyleIdx="1" presStyleCnt="4"/>
      <dgm:spPr/>
      <dgm:t>
        <a:bodyPr/>
        <a:lstStyle/>
        <a:p>
          <a:endParaRPr lang="es-CL"/>
        </a:p>
      </dgm:t>
    </dgm:pt>
    <dgm:pt modelId="{07783458-F7B1-487E-80CB-02A4F12B1EA3}" type="pres">
      <dgm:prSet presAssocID="{A7CF36E4-72F8-4589-9334-804B29524190}" presName="hierRoot2" presStyleCnt="0">
        <dgm:presLayoutVars>
          <dgm:hierBranch val="init"/>
        </dgm:presLayoutVars>
      </dgm:prSet>
      <dgm:spPr/>
    </dgm:pt>
    <dgm:pt modelId="{3FDC6FF2-ED06-43B1-B216-46A0D648DA17}" type="pres">
      <dgm:prSet presAssocID="{A7CF36E4-72F8-4589-9334-804B29524190}" presName="rootComposite2" presStyleCnt="0"/>
      <dgm:spPr/>
    </dgm:pt>
    <dgm:pt modelId="{8F59E4D7-1B1C-4A5E-A617-2D2535A66B71}" type="pres">
      <dgm:prSet presAssocID="{A7CF36E4-72F8-4589-9334-804B2952419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4DFD60E0-EC36-4A4F-8B15-A385DF9A82F1}" type="pres">
      <dgm:prSet presAssocID="{A7CF36E4-72F8-4589-9334-804B29524190}" presName="topArc2" presStyleLbl="parChTrans1D1" presStyleIdx="6" presStyleCnt="14"/>
      <dgm:spPr/>
    </dgm:pt>
    <dgm:pt modelId="{CAE51954-4927-4929-9C4E-4ACF243BF9E8}" type="pres">
      <dgm:prSet presAssocID="{A7CF36E4-72F8-4589-9334-804B29524190}" presName="bottomArc2" presStyleLbl="parChTrans1D1" presStyleIdx="7" presStyleCnt="14"/>
      <dgm:spPr/>
    </dgm:pt>
    <dgm:pt modelId="{6E3287C1-13A7-49E6-843F-C0FFA6152B49}" type="pres">
      <dgm:prSet presAssocID="{A7CF36E4-72F8-4589-9334-804B29524190}" presName="topConnNode2" presStyleLbl="node2" presStyleIdx="0" presStyleCnt="0"/>
      <dgm:spPr/>
      <dgm:t>
        <a:bodyPr/>
        <a:lstStyle/>
        <a:p>
          <a:endParaRPr lang="es-CL"/>
        </a:p>
      </dgm:t>
    </dgm:pt>
    <dgm:pt modelId="{29377072-A083-4DDE-A5E5-56FC3D3FAD4B}" type="pres">
      <dgm:prSet presAssocID="{A7CF36E4-72F8-4589-9334-804B29524190}" presName="hierChild4" presStyleCnt="0"/>
      <dgm:spPr/>
    </dgm:pt>
    <dgm:pt modelId="{B3CAEFFA-C1BA-43C7-9596-DBBC1F18E2F4}" type="pres">
      <dgm:prSet presAssocID="{A7CF36E4-72F8-4589-9334-804B29524190}" presName="hierChild5" presStyleCnt="0"/>
      <dgm:spPr/>
    </dgm:pt>
    <dgm:pt modelId="{9C36ACEB-88A0-44C0-B5D5-622B10D5C850}" type="pres">
      <dgm:prSet presAssocID="{9E463104-5B54-49BA-B57E-B9D4BA67DD4E}" presName="Name101" presStyleLbl="parChTrans1D3" presStyleIdx="1" presStyleCnt="2"/>
      <dgm:spPr/>
      <dgm:t>
        <a:bodyPr/>
        <a:lstStyle/>
        <a:p>
          <a:endParaRPr lang="es-CL"/>
        </a:p>
      </dgm:t>
    </dgm:pt>
    <dgm:pt modelId="{37E2882F-DAEC-441F-813D-556BA63A04F0}" type="pres">
      <dgm:prSet presAssocID="{3F37E4BD-7785-47B6-98FC-6BA9F62765B8}" presName="hierRoot3" presStyleCnt="0">
        <dgm:presLayoutVars>
          <dgm:hierBranch val="init"/>
        </dgm:presLayoutVars>
      </dgm:prSet>
      <dgm:spPr/>
    </dgm:pt>
    <dgm:pt modelId="{55746C74-C806-4B87-B275-F2AC714CF65E}" type="pres">
      <dgm:prSet presAssocID="{3F37E4BD-7785-47B6-98FC-6BA9F62765B8}" presName="rootComposite3" presStyleCnt="0"/>
      <dgm:spPr/>
    </dgm:pt>
    <dgm:pt modelId="{DCC77F06-2283-407D-B924-721D3E0E14CD}" type="pres">
      <dgm:prSet presAssocID="{3F37E4BD-7785-47B6-98FC-6BA9F62765B8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A45730DB-E862-4112-AF87-5FB68E7F080C}" type="pres">
      <dgm:prSet presAssocID="{3F37E4BD-7785-47B6-98FC-6BA9F62765B8}" presName="topArc3" presStyleLbl="parChTrans1D1" presStyleIdx="8" presStyleCnt="14"/>
      <dgm:spPr/>
    </dgm:pt>
    <dgm:pt modelId="{F02B7827-22B9-46AF-B04E-994956DC3861}" type="pres">
      <dgm:prSet presAssocID="{3F37E4BD-7785-47B6-98FC-6BA9F62765B8}" presName="bottomArc3" presStyleLbl="parChTrans1D1" presStyleIdx="9" presStyleCnt="14"/>
      <dgm:spPr/>
    </dgm:pt>
    <dgm:pt modelId="{7CCA716A-1C80-4983-8B10-5504F2889AAE}" type="pres">
      <dgm:prSet presAssocID="{3F37E4BD-7785-47B6-98FC-6BA9F62765B8}" presName="topConnNode3" presStyleLbl="asst2" presStyleIdx="0" presStyleCnt="0"/>
      <dgm:spPr/>
      <dgm:t>
        <a:bodyPr/>
        <a:lstStyle/>
        <a:p>
          <a:endParaRPr lang="es-CL"/>
        </a:p>
      </dgm:t>
    </dgm:pt>
    <dgm:pt modelId="{026B729B-AF9B-4924-ACE3-66BFC3333AE2}" type="pres">
      <dgm:prSet presAssocID="{3F37E4BD-7785-47B6-98FC-6BA9F62765B8}" presName="hierChild6" presStyleCnt="0"/>
      <dgm:spPr/>
    </dgm:pt>
    <dgm:pt modelId="{6BF0961F-1BB3-4EA2-B205-93C8305256D8}" type="pres">
      <dgm:prSet presAssocID="{3F37E4BD-7785-47B6-98FC-6BA9F62765B8}" presName="hierChild7" presStyleCnt="0"/>
      <dgm:spPr/>
    </dgm:pt>
    <dgm:pt modelId="{1807B28A-BDDC-4CAB-98F4-A4702878B71C}" type="pres">
      <dgm:prSet presAssocID="{C7F5C4D0-DB2E-4889-92AF-FF895106B952}" presName="Name28" presStyleLbl="parChTrans1D2" presStyleIdx="2" presStyleCnt="4"/>
      <dgm:spPr/>
      <dgm:t>
        <a:bodyPr/>
        <a:lstStyle/>
        <a:p>
          <a:endParaRPr lang="es-CL"/>
        </a:p>
      </dgm:t>
    </dgm:pt>
    <dgm:pt modelId="{A389C985-891E-4EDD-BFB7-5D3EEDAC0C1A}" type="pres">
      <dgm:prSet presAssocID="{71B98140-274B-4B8F-90DA-0D959FE2CD49}" presName="hierRoot2" presStyleCnt="0">
        <dgm:presLayoutVars>
          <dgm:hierBranch val="init"/>
        </dgm:presLayoutVars>
      </dgm:prSet>
      <dgm:spPr/>
    </dgm:pt>
    <dgm:pt modelId="{04412C94-7B41-432E-815F-4D84CEB79ADD}" type="pres">
      <dgm:prSet presAssocID="{71B98140-274B-4B8F-90DA-0D959FE2CD49}" presName="rootComposite2" presStyleCnt="0"/>
      <dgm:spPr/>
    </dgm:pt>
    <dgm:pt modelId="{436D555E-F62D-4F45-A1A9-A457E00FC554}" type="pres">
      <dgm:prSet presAssocID="{71B98140-274B-4B8F-90DA-0D959FE2CD4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034782EF-66CF-414D-B0DB-BB9A2743D8E7}" type="pres">
      <dgm:prSet presAssocID="{71B98140-274B-4B8F-90DA-0D959FE2CD49}" presName="topArc2" presStyleLbl="parChTrans1D1" presStyleIdx="10" presStyleCnt="14"/>
      <dgm:spPr/>
    </dgm:pt>
    <dgm:pt modelId="{CC49713B-501C-44A8-BE93-BD58AA343B67}" type="pres">
      <dgm:prSet presAssocID="{71B98140-274B-4B8F-90DA-0D959FE2CD49}" presName="bottomArc2" presStyleLbl="parChTrans1D1" presStyleIdx="11" presStyleCnt="14"/>
      <dgm:spPr/>
    </dgm:pt>
    <dgm:pt modelId="{0C0E143C-1447-4DF8-8A65-29A447B77742}" type="pres">
      <dgm:prSet presAssocID="{71B98140-274B-4B8F-90DA-0D959FE2CD49}" presName="topConnNode2" presStyleLbl="node2" presStyleIdx="0" presStyleCnt="0"/>
      <dgm:spPr/>
      <dgm:t>
        <a:bodyPr/>
        <a:lstStyle/>
        <a:p>
          <a:endParaRPr lang="es-CL"/>
        </a:p>
      </dgm:t>
    </dgm:pt>
    <dgm:pt modelId="{888A3B0C-0D80-44C0-8876-730F9CD7A339}" type="pres">
      <dgm:prSet presAssocID="{71B98140-274B-4B8F-90DA-0D959FE2CD49}" presName="hierChild4" presStyleCnt="0"/>
      <dgm:spPr/>
    </dgm:pt>
    <dgm:pt modelId="{7677FAF9-997E-4BB0-9486-8D8554870FD4}" type="pres">
      <dgm:prSet presAssocID="{71B98140-274B-4B8F-90DA-0D959FE2CD49}" presName="hierChild5" presStyleCnt="0"/>
      <dgm:spPr/>
    </dgm:pt>
    <dgm:pt modelId="{834799A1-B991-4C87-AC32-3459A97024C3}" type="pres">
      <dgm:prSet presAssocID="{6E0A518F-DCEA-474C-AF27-3615988BACCC}" presName="hierChild3" presStyleCnt="0"/>
      <dgm:spPr/>
    </dgm:pt>
    <dgm:pt modelId="{D33F42D0-1670-42CD-9A38-1E8C65AD318B}" type="pres">
      <dgm:prSet presAssocID="{2F76D6CF-077C-43C9-9412-1B2D4FED27B8}" presName="Name101" presStyleLbl="parChTrans1D2" presStyleIdx="3" presStyleCnt="4"/>
      <dgm:spPr/>
      <dgm:t>
        <a:bodyPr/>
        <a:lstStyle/>
        <a:p>
          <a:endParaRPr lang="es-CL"/>
        </a:p>
      </dgm:t>
    </dgm:pt>
    <dgm:pt modelId="{77B73037-DC53-43A4-963E-5A29A43FFBB9}" type="pres">
      <dgm:prSet presAssocID="{1B2376B3-434E-45F5-991A-A0E7DFDF35CB}" presName="hierRoot3" presStyleCnt="0">
        <dgm:presLayoutVars>
          <dgm:hierBranch val="init"/>
        </dgm:presLayoutVars>
      </dgm:prSet>
      <dgm:spPr/>
    </dgm:pt>
    <dgm:pt modelId="{806EA761-27AB-4D01-962C-27E562A86344}" type="pres">
      <dgm:prSet presAssocID="{1B2376B3-434E-45F5-991A-A0E7DFDF35CB}" presName="rootComposite3" presStyleCnt="0"/>
      <dgm:spPr/>
    </dgm:pt>
    <dgm:pt modelId="{743E0E14-F02F-48EA-90A4-7D9E755A52F9}" type="pres">
      <dgm:prSet presAssocID="{1B2376B3-434E-45F5-991A-A0E7DFDF35CB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0C8E4EB6-C235-4FB8-BB4B-86B1E89F1130}" type="pres">
      <dgm:prSet presAssocID="{1B2376B3-434E-45F5-991A-A0E7DFDF35CB}" presName="topArc3" presStyleLbl="parChTrans1D1" presStyleIdx="12" presStyleCnt="14"/>
      <dgm:spPr/>
    </dgm:pt>
    <dgm:pt modelId="{8DBFB621-1CF1-4A19-B433-24E8A6FFEC58}" type="pres">
      <dgm:prSet presAssocID="{1B2376B3-434E-45F5-991A-A0E7DFDF35CB}" presName="bottomArc3" presStyleLbl="parChTrans1D1" presStyleIdx="13" presStyleCnt="14"/>
      <dgm:spPr/>
    </dgm:pt>
    <dgm:pt modelId="{5938F0E7-6F77-4CB9-8DFF-EB5E3E74EDB4}" type="pres">
      <dgm:prSet presAssocID="{1B2376B3-434E-45F5-991A-A0E7DFDF35CB}" presName="topConnNode3" presStyleLbl="asst1" presStyleIdx="0" presStyleCnt="0"/>
      <dgm:spPr/>
      <dgm:t>
        <a:bodyPr/>
        <a:lstStyle/>
        <a:p>
          <a:endParaRPr lang="es-CL"/>
        </a:p>
      </dgm:t>
    </dgm:pt>
    <dgm:pt modelId="{3EC2F963-0CB4-4D28-8502-5998CC991232}" type="pres">
      <dgm:prSet presAssocID="{1B2376B3-434E-45F5-991A-A0E7DFDF35CB}" presName="hierChild6" presStyleCnt="0"/>
      <dgm:spPr/>
    </dgm:pt>
    <dgm:pt modelId="{5D1C90DD-3E62-44D1-B4AE-8BB2F0295F63}" type="pres">
      <dgm:prSet presAssocID="{1B2376B3-434E-45F5-991A-A0E7DFDF35CB}" presName="hierChild7" presStyleCnt="0"/>
      <dgm:spPr/>
    </dgm:pt>
  </dgm:ptLst>
  <dgm:cxnLst>
    <dgm:cxn modelId="{7DA7108E-F712-477E-BB7C-9BF212F3F598}" type="presOf" srcId="{1B2376B3-434E-45F5-991A-A0E7DFDF35CB}" destId="{5938F0E7-6F77-4CB9-8DFF-EB5E3E74EDB4}" srcOrd="1" destOrd="0" presId="urn:microsoft.com/office/officeart/2008/layout/HalfCircleOrganizationChart"/>
    <dgm:cxn modelId="{2547FD83-DB0A-4D3B-A94D-79E013F17418}" type="presOf" srcId="{87EB2FBC-0749-4473-9234-07B8EA1130BE}" destId="{8F6E3D75-8E11-4CC1-BF18-4CCAA255A098}" srcOrd="0" destOrd="0" presId="urn:microsoft.com/office/officeart/2008/layout/HalfCircleOrganizationChart"/>
    <dgm:cxn modelId="{FADCC98C-8D36-4851-B175-07403209325F}" srcId="{6E0A518F-DCEA-474C-AF27-3615988BACCC}" destId="{B5D54EB9-5209-4086-BCF8-BD680C0F415B}" srcOrd="1" destOrd="0" parTransId="{53074160-151A-4108-A924-A04D48751172}" sibTransId="{6367BFC6-8B7E-4A7C-9F6D-709C2D2312CB}"/>
    <dgm:cxn modelId="{4ECA8DA9-5AB4-4D31-BEAF-C3AB8393A1B4}" type="presOf" srcId="{9E463104-5B54-49BA-B57E-B9D4BA67DD4E}" destId="{9C36ACEB-88A0-44C0-B5D5-622B10D5C850}" srcOrd="0" destOrd="0" presId="urn:microsoft.com/office/officeart/2008/layout/HalfCircleOrganizationChart"/>
    <dgm:cxn modelId="{495EBA28-4156-421E-B363-84F0117B8EBF}" type="presOf" srcId="{71B98140-274B-4B8F-90DA-0D959FE2CD49}" destId="{436D555E-F62D-4F45-A1A9-A457E00FC554}" srcOrd="0" destOrd="0" presId="urn:microsoft.com/office/officeart/2008/layout/HalfCircleOrganizationChart"/>
    <dgm:cxn modelId="{F00CEC36-2A2C-4701-B506-64D91E244F57}" type="presOf" srcId="{6E0A518F-DCEA-474C-AF27-3615988BACCC}" destId="{480B2E29-6ADD-43A2-A19A-7CF906E49CAB}" srcOrd="1" destOrd="0" presId="urn:microsoft.com/office/officeart/2008/layout/HalfCircleOrganizationChart"/>
    <dgm:cxn modelId="{FC9474C7-BA47-4D4E-81F6-C0FF72501079}" type="presOf" srcId="{3F37E4BD-7785-47B6-98FC-6BA9F62765B8}" destId="{DCC77F06-2283-407D-B924-721D3E0E14CD}" srcOrd="0" destOrd="0" presId="urn:microsoft.com/office/officeart/2008/layout/HalfCircleOrganizationChart"/>
    <dgm:cxn modelId="{B41D7B19-9690-45D3-A1E0-B08A91428994}" type="presOf" srcId="{A7CF36E4-72F8-4589-9334-804B29524190}" destId="{8F59E4D7-1B1C-4A5E-A617-2D2535A66B71}" srcOrd="0" destOrd="0" presId="urn:microsoft.com/office/officeart/2008/layout/HalfCircleOrganizationChart"/>
    <dgm:cxn modelId="{2D1A6363-422F-4C56-8F5A-C06815235DEC}" srcId="{B5D54EB9-5209-4086-BCF8-BD680C0F415B}" destId="{87EB2FBC-0749-4473-9234-07B8EA1130BE}" srcOrd="0" destOrd="0" parTransId="{80FEA498-D24B-4970-9C58-BAB127C7D305}" sibTransId="{E15DFE02-1FD4-43D8-802E-38216F60FD9C}"/>
    <dgm:cxn modelId="{205CBB67-39A4-4D33-BF80-03F2B446DE84}" type="presOf" srcId="{1B2376B3-434E-45F5-991A-A0E7DFDF35CB}" destId="{743E0E14-F02F-48EA-90A4-7D9E755A52F9}" srcOrd="0" destOrd="0" presId="urn:microsoft.com/office/officeart/2008/layout/HalfCircleOrganizationChart"/>
    <dgm:cxn modelId="{B48F0EE5-5FBB-4FC8-AD65-5417B9C4CF0E}" type="presOf" srcId="{6E0A518F-DCEA-474C-AF27-3615988BACCC}" destId="{EF5DB841-A043-493C-8E02-B2A537D8DB40}" srcOrd="0" destOrd="0" presId="urn:microsoft.com/office/officeart/2008/layout/HalfCircleOrganizationChart"/>
    <dgm:cxn modelId="{FCD2CF36-8E65-480F-B428-28CEB8DD8624}" type="presOf" srcId="{87EB2FBC-0749-4473-9234-07B8EA1130BE}" destId="{02F504E0-1009-4C5D-AE4C-1B430132C29B}" srcOrd="1" destOrd="0" presId="urn:microsoft.com/office/officeart/2008/layout/HalfCircleOrganizationChart"/>
    <dgm:cxn modelId="{5215C94A-9701-40B8-B0AC-72FABAE0F9C3}" type="presOf" srcId="{C7F5C4D0-DB2E-4889-92AF-FF895106B952}" destId="{1807B28A-BDDC-4CAB-98F4-A4702878B71C}" srcOrd="0" destOrd="0" presId="urn:microsoft.com/office/officeart/2008/layout/HalfCircleOrganizationChart"/>
    <dgm:cxn modelId="{07D3A662-866A-4930-9E6F-8DF834E52986}" srcId="{6E0A518F-DCEA-474C-AF27-3615988BACCC}" destId="{A7CF36E4-72F8-4589-9334-804B29524190}" srcOrd="2" destOrd="0" parTransId="{71D398D1-E57F-4736-80B6-E650B30ED596}" sibTransId="{4F04B2D3-D7CB-401B-B7F3-D08F51AC3412}"/>
    <dgm:cxn modelId="{606623D9-8592-4940-8EFD-B8F3A5829B74}" type="presOf" srcId="{3F37E4BD-7785-47B6-98FC-6BA9F62765B8}" destId="{7CCA716A-1C80-4983-8B10-5504F2889AAE}" srcOrd="1" destOrd="0" presId="urn:microsoft.com/office/officeart/2008/layout/HalfCircleOrganizationChart"/>
    <dgm:cxn modelId="{34E5647A-A678-4DAB-BDB9-7EBC73CB441B}" type="presOf" srcId="{71B98140-274B-4B8F-90DA-0D959FE2CD49}" destId="{0C0E143C-1447-4DF8-8A65-29A447B77742}" srcOrd="1" destOrd="0" presId="urn:microsoft.com/office/officeart/2008/layout/HalfCircleOrganizationChart"/>
    <dgm:cxn modelId="{5BCB91FE-FC08-4BD1-95D2-2014A296D4D9}" type="presOf" srcId="{2F76D6CF-077C-43C9-9412-1B2D4FED27B8}" destId="{D33F42D0-1670-42CD-9A38-1E8C65AD318B}" srcOrd="0" destOrd="0" presId="urn:microsoft.com/office/officeart/2008/layout/HalfCircleOrganizationChart"/>
    <dgm:cxn modelId="{868CEC44-BCB2-447B-BA9B-80FD1F913586}" srcId="{6E0A518F-DCEA-474C-AF27-3615988BACCC}" destId="{1B2376B3-434E-45F5-991A-A0E7DFDF35CB}" srcOrd="0" destOrd="0" parTransId="{2F76D6CF-077C-43C9-9412-1B2D4FED27B8}" sibTransId="{0118FEE1-75BC-4466-97BE-730F4FF9E41D}"/>
    <dgm:cxn modelId="{F96891C1-CD91-4770-B5DC-3D009F06E7FF}" type="presOf" srcId="{71D398D1-E57F-4736-80B6-E650B30ED596}" destId="{A02BB49A-4E37-4EA4-81EB-EC45D12A9D7E}" srcOrd="0" destOrd="0" presId="urn:microsoft.com/office/officeart/2008/layout/HalfCircleOrganizationChart"/>
    <dgm:cxn modelId="{95D48E02-382A-4E8C-ABD6-3A8D5DAA300B}" srcId="{B6F5EAB4-E98B-4745-BC11-66B05886857A}" destId="{6E0A518F-DCEA-474C-AF27-3615988BACCC}" srcOrd="0" destOrd="0" parTransId="{0936E684-220C-4E53-B756-277FFBDFA91C}" sibTransId="{CFDC2601-1C65-4255-ABB9-2420362135BF}"/>
    <dgm:cxn modelId="{3FF4808F-3B6A-4A8A-AAFE-B07B08DBB01D}" type="presOf" srcId="{80FEA498-D24B-4970-9C58-BAB127C7D305}" destId="{C18E7B2E-C8AF-4A87-A108-DA65C902E7EF}" srcOrd="0" destOrd="0" presId="urn:microsoft.com/office/officeart/2008/layout/HalfCircleOrganizationChart"/>
    <dgm:cxn modelId="{A13D0398-73D9-4689-81C3-6D28933A61FC}" type="presOf" srcId="{B5D54EB9-5209-4086-BCF8-BD680C0F415B}" destId="{6A79A950-1260-4A9B-B6A7-CA2C580F44AA}" srcOrd="1" destOrd="0" presId="urn:microsoft.com/office/officeart/2008/layout/HalfCircleOrganizationChart"/>
    <dgm:cxn modelId="{6CFB66D0-13CF-44F8-8AD1-C0DFD1E03D17}" type="presOf" srcId="{B6F5EAB4-E98B-4745-BC11-66B05886857A}" destId="{5ECA1902-BF8E-4441-A892-3C1691F6537C}" srcOrd="0" destOrd="0" presId="urn:microsoft.com/office/officeart/2008/layout/HalfCircleOrganizationChart"/>
    <dgm:cxn modelId="{E942DA3C-7F16-4E22-B0C9-41B664047E70}" type="presOf" srcId="{A7CF36E4-72F8-4589-9334-804B29524190}" destId="{6E3287C1-13A7-49E6-843F-C0FFA6152B49}" srcOrd="1" destOrd="0" presId="urn:microsoft.com/office/officeart/2008/layout/HalfCircleOrganizationChart"/>
    <dgm:cxn modelId="{1AEE7C3C-C8B1-4AD4-9651-75C2C36AEE16}" type="presOf" srcId="{B5D54EB9-5209-4086-BCF8-BD680C0F415B}" destId="{510B3D98-A180-404C-BF55-053C0C2B2B5F}" srcOrd="0" destOrd="0" presId="urn:microsoft.com/office/officeart/2008/layout/HalfCircleOrganizationChart"/>
    <dgm:cxn modelId="{F7E24D86-7061-4970-BA7E-5ECBE05B45FE}" srcId="{6E0A518F-DCEA-474C-AF27-3615988BACCC}" destId="{71B98140-274B-4B8F-90DA-0D959FE2CD49}" srcOrd="3" destOrd="0" parTransId="{C7F5C4D0-DB2E-4889-92AF-FF895106B952}" sibTransId="{098BBC81-37D7-4143-BDAA-63BAF14DC537}"/>
    <dgm:cxn modelId="{80451D82-52BC-4BDE-A06A-1357A673F0D9}" type="presOf" srcId="{53074160-151A-4108-A924-A04D48751172}" destId="{5F18F82A-505C-41A0-B2FD-68F30C98E86E}" srcOrd="0" destOrd="0" presId="urn:microsoft.com/office/officeart/2008/layout/HalfCircleOrganizationChart"/>
    <dgm:cxn modelId="{5AF03BF4-B6EB-4376-9656-C732786C14A2}" srcId="{A7CF36E4-72F8-4589-9334-804B29524190}" destId="{3F37E4BD-7785-47B6-98FC-6BA9F62765B8}" srcOrd="0" destOrd="0" parTransId="{9E463104-5B54-49BA-B57E-B9D4BA67DD4E}" sibTransId="{A87C10D5-097E-4B3A-B687-888DA3AB573B}"/>
    <dgm:cxn modelId="{6C16D695-9AF2-48F0-8B1D-2C707F1C5F56}" type="presParOf" srcId="{5ECA1902-BF8E-4441-A892-3C1691F6537C}" destId="{9163F320-C007-4568-894C-EDA882505866}" srcOrd="0" destOrd="0" presId="urn:microsoft.com/office/officeart/2008/layout/HalfCircleOrganizationChart"/>
    <dgm:cxn modelId="{C860C289-D70C-4E1C-B0C8-16DD39923DD1}" type="presParOf" srcId="{9163F320-C007-4568-894C-EDA882505866}" destId="{BDEC701A-25E9-4171-BC48-9D4C4BD5D530}" srcOrd="0" destOrd="0" presId="urn:microsoft.com/office/officeart/2008/layout/HalfCircleOrganizationChart"/>
    <dgm:cxn modelId="{817A91B2-26B6-49CF-9E3C-F762ADA598BF}" type="presParOf" srcId="{BDEC701A-25E9-4171-BC48-9D4C4BD5D530}" destId="{EF5DB841-A043-493C-8E02-B2A537D8DB40}" srcOrd="0" destOrd="0" presId="urn:microsoft.com/office/officeart/2008/layout/HalfCircleOrganizationChart"/>
    <dgm:cxn modelId="{F1A77CAB-14CA-4458-AB84-D63D553E6C4D}" type="presParOf" srcId="{BDEC701A-25E9-4171-BC48-9D4C4BD5D530}" destId="{9E8A27CD-D648-47A9-AD0F-92FB53EFA9EE}" srcOrd="1" destOrd="0" presId="urn:microsoft.com/office/officeart/2008/layout/HalfCircleOrganizationChart"/>
    <dgm:cxn modelId="{40B8798F-418F-4FC5-A4AF-F79598DD3ECA}" type="presParOf" srcId="{BDEC701A-25E9-4171-BC48-9D4C4BD5D530}" destId="{ED81331F-DB56-440A-A6AA-41B0FAE75AD3}" srcOrd="2" destOrd="0" presId="urn:microsoft.com/office/officeart/2008/layout/HalfCircleOrganizationChart"/>
    <dgm:cxn modelId="{F88CA879-657C-4520-BA5E-4B1219146BD0}" type="presParOf" srcId="{BDEC701A-25E9-4171-BC48-9D4C4BD5D530}" destId="{480B2E29-6ADD-43A2-A19A-7CF906E49CAB}" srcOrd="3" destOrd="0" presId="urn:microsoft.com/office/officeart/2008/layout/HalfCircleOrganizationChart"/>
    <dgm:cxn modelId="{C84DD193-5977-4788-9CC4-B18243769603}" type="presParOf" srcId="{9163F320-C007-4568-894C-EDA882505866}" destId="{6214352F-4D22-4F0C-9ED4-A0393E5F1A3E}" srcOrd="1" destOrd="0" presId="urn:microsoft.com/office/officeart/2008/layout/HalfCircleOrganizationChart"/>
    <dgm:cxn modelId="{A5A0D966-983E-44B6-ACA4-DBB762933293}" type="presParOf" srcId="{6214352F-4D22-4F0C-9ED4-A0393E5F1A3E}" destId="{5F18F82A-505C-41A0-B2FD-68F30C98E86E}" srcOrd="0" destOrd="0" presId="urn:microsoft.com/office/officeart/2008/layout/HalfCircleOrganizationChart"/>
    <dgm:cxn modelId="{CF4C75EF-FAA8-4BCA-9F15-24860B35BF9D}" type="presParOf" srcId="{6214352F-4D22-4F0C-9ED4-A0393E5F1A3E}" destId="{43F2CE30-0B53-4C40-A980-3360A536A491}" srcOrd="1" destOrd="0" presId="urn:microsoft.com/office/officeart/2008/layout/HalfCircleOrganizationChart"/>
    <dgm:cxn modelId="{10F9F551-FFE5-4476-834E-5107D2A34D24}" type="presParOf" srcId="{43F2CE30-0B53-4C40-A980-3360A536A491}" destId="{D6586C4F-D57C-4266-8081-36B1AA242A7A}" srcOrd="0" destOrd="0" presId="urn:microsoft.com/office/officeart/2008/layout/HalfCircleOrganizationChart"/>
    <dgm:cxn modelId="{DCA42A93-98FE-4C7C-A1B9-E00A1522B407}" type="presParOf" srcId="{D6586C4F-D57C-4266-8081-36B1AA242A7A}" destId="{510B3D98-A180-404C-BF55-053C0C2B2B5F}" srcOrd="0" destOrd="0" presId="urn:microsoft.com/office/officeart/2008/layout/HalfCircleOrganizationChart"/>
    <dgm:cxn modelId="{8E1A1D86-CC56-4614-87E0-D7779CCCA9AC}" type="presParOf" srcId="{D6586C4F-D57C-4266-8081-36B1AA242A7A}" destId="{B57F7247-71EC-4608-8EC2-ACB594918288}" srcOrd="1" destOrd="0" presId="urn:microsoft.com/office/officeart/2008/layout/HalfCircleOrganizationChart"/>
    <dgm:cxn modelId="{6EF127AA-A0F9-4B53-A37E-ECD2BCF2848B}" type="presParOf" srcId="{D6586C4F-D57C-4266-8081-36B1AA242A7A}" destId="{62D55855-10E4-426A-A58C-BBC08D560BF0}" srcOrd="2" destOrd="0" presId="urn:microsoft.com/office/officeart/2008/layout/HalfCircleOrganizationChart"/>
    <dgm:cxn modelId="{97EB744B-8F4F-4385-A495-15B7204385AD}" type="presParOf" srcId="{D6586C4F-D57C-4266-8081-36B1AA242A7A}" destId="{6A79A950-1260-4A9B-B6A7-CA2C580F44AA}" srcOrd="3" destOrd="0" presId="urn:microsoft.com/office/officeart/2008/layout/HalfCircleOrganizationChart"/>
    <dgm:cxn modelId="{3CA82012-DE19-405C-92F1-DB9025E3693E}" type="presParOf" srcId="{43F2CE30-0B53-4C40-A980-3360A536A491}" destId="{B28513AD-89C7-4773-BFA7-2BAA83D6F208}" srcOrd="1" destOrd="0" presId="urn:microsoft.com/office/officeart/2008/layout/HalfCircleOrganizationChart"/>
    <dgm:cxn modelId="{CD05E215-B214-4909-BE08-5D8038A0C022}" type="presParOf" srcId="{43F2CE30-0B53-4C40-A980-3360A536A491}" destId="{352FFCF4-FC57-4138-ABDD-5B5857D48CB2}" srcOrd="2" destOrd="0" presId="urn:microsoft.com/office/officeart/2008/layout/HalfCircleOrganizationChart"/>
    <dgm:cxn modelId="{3C286A84-B288-485F-8D18-52510B7E2FD4}" type="presParOf" srcId="{352FFCF4-FC57-4138-ABDD-5B5857D48CB2}" destId="{C18E7B2E-C8AF-4A87-A108-DA65C902E7EF}" srcOrd="0" destOrd="0" presId="urn:microsoft.com/office/officeart/2008/layout/HalfCircleOrganizationChart"/>
    <dgm:cxn modelId="{65DA7CCA-29AF-4703-AB7F-58CCEC1ED5D2}" type="presParOf" srcId="{352FFCF4-FC57-4138-ABDD-5B5857D48CB2}" destId="{90B8ADD9-BF8B-4829-A9D0-8A1C4504E768}" srcOrd="1" destOrd="0" presId="urn:microsoft.com/office/officeart/2008/layout/HalfCircleOrganizationChart"/>
    <dgm:cxn modelId="{BF1745BF-3BA7-42F6-A61B-8F475573A3A0}" type="presParOf" srcId="{90B8ADD9-BF8B-4829-A9D0-8A1C4504E768}" destId="{DC4B9491-FB4C-482A-9B78-B887F8D532B0}" srcOrd="0" destOrd="0" presId="urn:microsoft.com/office/officeart/2008/layout/HalfCircleOrganizationChart"/>
    <dgm:cxn modelId="{37CD1324-7293-490F-8C49-104C6C8B7221}" type="presParOf" srcId="{DC4B9491-FB4C-482A-9B78-B887F8D532B0}" destId="{8F6E3D75-8E11-4CC1-BF18-4CCAA255A098}" srcOrd="0" destOrd="0" presId="urn:microsoft.com/office/officeart/2008/layout/HalfCircleOrganizationChart"/>
    <dgm:cxn modelId="{B9C643B4-CDF9-418C-B519-E7AA31EE34E5}" type="presParOf" srcId="{DC4B9491-FB4C-482A-9B78-B887F8D532B0}" destId="{E96EC185-3BCE-4819-A9A3-16FA78F2791E}" srcOrd="1" destOrd="0" presId="urn:microsoft.com/office/officeart/2008/layout/HalfCircleOrganizationChart"/>
    <dgm:cxn modelId="{78B2CFCD-7BD9-42B6-B7E5-3A8AFE1AA47F}" type="presParOf" srcId="{DC4B9491-FB4C-482A-9B78-B887F8D532B0}" destId="{C9B40E42-8A5F-4C52-B632-43936A47FDF4}" srcOrd="2" destOrd="0" presId="urn:microsoft.com/office/officeart/2008/layout/HalfCircleOrganizationChart"/>
    <dgm:cxn modelId="{46ADC3FA-2CA6-4A42-BC59-137CE0F5F633}" type="presParOf" srcId="{DC4B9491-FB4C-482A-9B78-B887F8D532B0}" destId="{02F504E0-1009-4C5D-AE4C-1B430132C29B}" srcOrd="3" destOrd="0" presId="urn:microsoft.com/office/officeart/2008/layout/HalfCircleOrganizationChart"/>
    <dgm:cxn modelId="{194EAF29-CE16-4552-AF4E-82C387DB5D77}" type="presParOf" srcId="{90B8ADD9-BF8B-4829-A9D0-8A1C4504E768}" destId="{7CC3EF1D-BBF0-4AE2-BB67-7CE1FED777C3}" srcOrd="1" destOrd="0" presId="urn:microsoft.com/office/officeart/2008/layout/HalfCircleOrganizationChart"/>
    <dgm:cxn modelId="{C98CA0B1-AF47-43D5-922B-97F564CE98DA}" type="presParOf" srcId="{90B8ADD9-BF8B-4829-A9D0-8A1C4504E768}" destId="{2ED26EF8-F4A8-4EF8-B4B3-5876A49EBAEA}" srcOrd="2" destOrd="0" presId="urn:microsoft.com/office/officeart/2008/layout/HalfCircleOrganizationChart"/>
    <dgm:cxn modelId="{16CF784F-749F-4255-9D27-E6BCFDDA980F}" type="presParOf" srcId="{6214352F-4D22-4F0C-9ED4-A0393E5F1A3E}" destId="{A02BB49A-4E37-4EA4-81EB-EC45D12A9D7E}" srcOrd="2" destOrd="0" presId="urn:microsoft.com/office/officeart/2008/layout/HalfCircleOrganizationChart"/>
    <dgm:cxn modelId="{018B77E2-ADDE-4512-8224-A957D91E371D}" type="presParOf" srcId="{6214352F-4D22-4F0C-9ED4-A0393E5F1A3E}" destId="{07783458-F7B1-487E-80CB-02A4F12B1EA3}" srcOrd="3" destOrd="0" presId="urn:microsoft.com/office/officeart/2008/layout/HalfCircleOrganizationChart"/>
    <dgm:cxn modelId="{552ED8C5-2D29-44A3-804B-2CF9D46125C9}" type="presParOf" srcId="{07783458-F7B1-487E-80CB-02A4F12B1EA3}" destId="{3FDC6FF2-ED06-43B1-B216-46A0D648DA17}" srcOrd="0" destOrd="0" presId="urn:microsoft.com/office/officeart/2008/layout/HalfCircleOrganizationChart"/>
    <dgm:cxn modelId="{3352935E-0F17-48C4-BEC3-96E75BC31499}" type="presParOf" srcId="{3FDC6FF2-ED06-43B1-B216-46A0D648DA17}" destId="{8F59E4D7-1B1C-4A5E-A617-2D2535A66B71}" srcOrd="0" destOrd="0" presId="urn:microsoft.com/office/officeart/2008/layout/HalfCircleOrganizationChart"/>
    <dgm:cxn modelId="{B84C6F2E-FE24-40CB-B55C-B087BEC19EAB}" type="presParOf" srcId="{3FDC6FF2-ED06-43B1-B216-46A0D648DA17}" destId="{4DFD60E0-EC36-4A4F-8B15-A385DF9A82F1}" srcOrd="1" destOrd="0" presId="urn:microsoft.com/office/officeart/2008/layout/HalfCircleOrganizationChart"/>
    <dgm:cxn modelId="{39B84886-82F0-45C5-BB8A-09D0B5BB466E}" type="presParOf" srcId="{3FDC6FF2-ED06-43B1-B216-46A0D648DA17}" destId="{CAE51954-4927-4929-9C4E-4ACF243BF9E8}" srcOrd="2" destOrd="0" presId="urn:microsoft.com/office/officeart/2008/layout/HalfCircleOrganizationChart"/>
    <dgm:cxn modelId="{186C8481-7827-4134-AFB5-8A2FACEA47D0}" type="presParOf" srcId="{3FDC6FF2-ED06-43B1-B216-46A0D648DA17}" destId="{6E3287C1-13A7-49E6-843F-C0FFA6152B49}" srcOrd="3" destOrd="0" presId="urn:microsoft.com/office/officeart/2008/layout/HalfCircleOrganizationChart"/>
    <dgm:cxn modelId="{D1E64456-23A8-45EA-9ACC-A81A9E1DE78C}" type="presParOf" srcId="{07783458-F7B1-487E-80CB-02A4F12B1EA3}" destId="{29377072-A083-4DDE-A5E5-56FC3D3FAD4B}" srcOrd="1" destOrd="0" presId="urn:microsoft.com/office/officeart/2008/layout/HalfCircleOrganizationChart"/>
    <dgm:cxn modelId="{E6D4FE42-E5E6-494A-A249-0AEC7AFB85AE}" type="presParOf" srcId="{07783458-F7B1-487E-80CB-02A4F12B1EA3}" destId="{B3CAEFFA-C1BA-43C7-9596-DBBC1F18E2F4}" srcOrd="2" destOrd="0" presId="urn:microsoft.com/office/officeart/2008/layout/HalfCircleOrganizationChart"/>
    <dgm:cxn modelId="{ECBC3828-B829-4F4F-BF27-5C30609EBA03}" type="presParOf" srcId="{B3CAEFFA-C1BA-43C7-9596-DBBC1F18E2F4}" destId="{9C36ACEB-88A0-44C0-B5D5-622B10D5C850}" srcOrd="0" destOrd="0" presId="urn:microsoft.com/office/officeart/2008/layout/HalfCircleOrganizationChart"/>
    <dgm:cxn modelId="{95D65977-1FC1-406D-A30C-26BD319E241B}" type="presParOf" srcId="{B3CAEFFA-C1BA-43C7-9596-DBBC1F18E2F4}" destId="{37E2882F-DAEC-441F-813D-556BA63A04F0}" srcOrd="1" destOrd="0" presId="urn:microsoft.com/office/officeart/2008/layout/HalfCircleOrganizationChart"/>
    <dgm:cxn modelId="{3AE8893B-A7BF-47A0-A228-A40332AA304E}" type="presParOf" srcId="{37E2882F-DAEC-441F-813D-556BA63A04F0}" destId="{55746C74-C806-4B87-B275-F2AC714CF65E}" srcOrd="0" destOrd="0" presId="urn:microsoft.com/office/officeart/2008/layout/HalfCircleOrganizationChart"/>
    <dgm:cxn modelId="{CAF18929-DCB8-4837-B1F0-058E0F614331}" type="presParOf" srcId="{55746C74-C806-4B87-B275-F2AC714CF65E}" destId="{DCC77F06-2283-407D-B924-721D3E0E14CD}" srcOrd="0" destOrd="0" presId="urn:microsoft.com/office/officeart/2008/layout/HalfCircleOrganizationChart"/>
    <dgm:cxn modelId="{78EC73D3-1D7E-4F7D-B970-87763F902BAE}" type="presParOf" srcId="{55746C74-C806-4B87-B275-F2AC714CF65E}" destId="{A45730DB-E862-4112-AF87-5FB68E7F080C}" srcOrd="1" destOrd="0" presId="urn:microsoft.com/office/officeart/2008/layout/HalfCircleOrganizationChart"/>
    <dgm:cxn modelId="{BA92A537-099E-4ABF-A78D-014203F4B40E}" type="presParOf" srcId="{55746C74-C806-4B87-B275-F2AC714CF65E}" destId="{F02B7827-22B9-46AF-B04E-994956DC3861}" srcOrd="2" destOrd="0" presId="urn:microsoft.com/office/officeart/2008/layout/HalfCircleOrganizationChart"/>
    <dgm:cxn modelId="{DDDCF848-3F91-424B-93BC-C19E6C20528E}" type="presParOf" srcId="{55746C74-C806-4B87-B275-F2AC714CF65E}" destId="{7CCA716A-1C80-4983-8B10-5504F2889AAE}" srcOrd="3" destOrd="0" presId="urn:microsoft.com/office/officeart/2008/layout/HalfCircleOrganizationChart"/>
    <dgm:cxn modelId="{2695090D-CFC6-4F45-A15A-F6BAD8744448}" type="presParOf" srcId="{37E2882F-DAEC-441F-813D-556BA63A04F0}" destId="{026B729B-AF9B-4924-ACE3-66BFC3333AE2}" srcOrd="1" destOrd="0" presId="urn:microsoft.com/office/officeart/2008/layout/HalfCircleOrganizationChart"/>
    <dgm:cxn modelId="{59657EDB-A330-45EB-9919-1501FF6A01E5}" type="presParOf" srcId="{37E2882F-DAEC-441F-813D-556BA63A04F0}" destId="{6BF0961F-1BB3-4EA2-B205-93C8305256D8}" srcOrd="2" destOrd="0" presId="urn:microsoft.com/office/officeart/2008/layout/HalfCircleOrganizationChart"/>
    <dgm:cxn modelId="{D6DBF0F2-B614-484A-B2E6-1B9D47E5E301}" type="presParOf" srcId="{6214352F-4D22-4F0C-9ED4-A0393E5F1A3E}" destId="{1807B28A-BDDC-4CAB-98F4-A4702878B71C}" srcOrd="4" destOrd="0" presId="urn:microsoft.com/office/officeart/2008/layout/HalfCircleOrganizationChart"/>
    <dgm:cxn modelId="{4C2570FE-F623-4630-B965-759DD0BA4D11}" type="presParOf" srcId="{6214352F-4D22-4F0C-9ED4-A0393E5F1A3E}" destId="{A389C985-891E-4EDD-BFB7-5D3EEDAC0C1A}" srcOrd="5" destOrd="0" presId="urn:microsoft.com/office/officeart/2008/layout/HalfCircleOrganizationChart"/>
    <dgm:cxn modelId="{8BB80936-8953-4631-A05A-7657832C8179}" type="presParOf" srcId="{A389C985-891E-4EDD-BFB7-5D3EEDAC0C1A}" destId="{04412C94-7B41-432E-815F-4D84CEB79ADD}" srcOrd="0" destOrd="0" presId="urn:microsoft.com/office/officeart/2008/layout/HalfCircleOrganizationChart"/>
    <dgm:cxn modelId="{6492C63E-5908-441B-8994-37B8ED885EA9}" type="presParOf" srcId="{04412C94-7B41-432E-815F-4D84CEB79ADD}" destId="{436D555E-F62D-4F45-A1A9-A457E00FC554}" srcOrd="0" destOrd="0" presId="urn:microsoft.com/office/officeart/2008/layout/HalfCircleOrganizationChart"/>
    <dgm:cxn modelId="{267AC43B-B886-4FFC-92CA-A89B15742856}" type="presParOf" srcId="{04412C94-7B41-432E-815F-4D84CEB79ADD}" destId="{034782EF-66CF-414D-B0DB-BB9A2743D8E7}" srcOrd="1" destOrd="0" presId="urn:microsoft.com/office/officeart/2008/layout/HalfCircleOrganizationChart"/>
    <dgm:cxn modelId="{D9A40C02-0BBB-4107-B318-E42222123900}" type="presParOf" srcId="{04412C94-7B41-432E-815F-4D84CEB79ADD}" destId="{CC49713B-501C-44A8-BE93-BD58AA343B67}" srcOrd="2" destOrd="0" presId="urn:microsoft.com/office/officeart/2008/layout/HalfCircleOrganizationChart"/>
    <dgm:cxn modelId="{F0DA4F6D-A593-4C43-8B2B-057A8DBB2021}" type="presParOf" srcId="{04412C94-7B41-432E-815F-4D84CEB79ADD}" destId="{0C0E143C-1447-4DF8-8A65-29A447B77742}" srcOrd="3" destOrd="0" presId="urn:microsoft.com/office/officeart/2008/layout/HalfCircleOrganizationChart"/>
    <dgm:cxn modelId="{179024E0-D28F-42DD-82CE-7AA9B3028FAA}" type="presParOf" srcId="{A389C985-891E-4EDD-BFB7-5D3EEDAC0C1A}" destId="{888A3B0C-0D80-44C0-8876-730F9CD7A339}" srcOrd="1" destOrd="0" presId="urn:microsoft.com/office/officeart/2008/layout/HalfCircleOrganizationChart"/>
    <dgm:cxn modelId="{A2D16E22-56E0-43AE-9B74-0A844386B4EF}" type="presParOf" srcId="{A389C985-891E-4EDD-BFB7-5D3EEDAC0C1A}" destId="{7677FAF9-997E-4BB0-9486-8D8554870FD4}" srcOrd="2" destOrd="0" presId="urn:microsoft.com/office/officeart/2008/layout/HalfCircleOrganizationChart"/>
    <dgm:cxn modelId="{4D56CEC6-4A80-46F9-BCDD-7858F3550AC6}" type="presParOf" srcId="{9163F320-C007-4568-894C-EDA882505866}" destId="{834799A1-B991-4C87-AC32-3459A97024C3}" srcOrd="2" destOrd="0" presId="urn:microsoft.com/office/officeart/2008/layout/HalfCircleOrganizationChart"/>
    <dgm:cxn modelId="{B5FFE7A8-C55D-4AF3-AB6E-99043CB7D1B0}" type="presParOf" srcId="{834799A1-B991-4C87-AC32-3459A97024C3}" destId="{D33F42D0-1670-42CD-9A38-1E8C65AD318B}" srcOrd="0" destOrd="0" presId="urn:microsoft.com/office/officeart/2008/layout/HalfCircleOrganizationChart"/>
    <dgm:cxn modelId="{86303DAC-9EB5-45D7-A67F-6EBF44A1394A}" type="presParOf" srcId="{834799A1-B991-4C87-AC32-3459A97024C3}" destId="{77B73037-DC53-43A4-963E-5A29A43FFBB9}" srcOrd="1" destOrd="0" presId="urn:microsoft.com/office/officeart/2008/layout/HalfCircleOrganizationChart"/>
    <dgm:cxn modelId="{A6AF7B56-C9AD-49B7-9563-838D0960CD68}" type="presParOf" srcId="{77B73037-DC53-43A4-963E-5A29A43FFBB9}" destId="{806EA761-27AB-4D01-962C-27E562A86344}" srcOrd="0" destOrd="0" presId="urn:microsoft.com/office/officeart/2008/layout/HalfCircleOrganizationChart"/>
    <dgm:cxn modelId="{27295ADC-F5B3-4F5C-88B6-94640992B808}" type="presParOf" srcId="{806EA761-27AB-4D01-962C-27E562A86344}" destId="{743E0E14-F02F-48EA-90A4-7D9E755A52F9}" srcOrd="0" destOrd="0" presId="urn:microsoft.com/office/officeart/2008/layout/HalfCircleOrganizationChart"/>
    <dgm:cxn modelId="{267DB3FF-50F3-4B98-AFF1-6CB35D46E508}" type="presParOf" srcId="{806EA761-27AB-4D01-962C-27E562A86344}" destId="{0C8E4EB6-C235-4FB8-BB4B-86B1E89F1130}" srcOrd="1" destOrd="0" presId="urn:microsoft.com/office/officeart/2008/layout/HalfCircleOrganizationChart"/>
    <dgm:cxn modelId="{B677F0F9-EB9E-4499-BCBC-7B42B4B6A721}" type="presParOf" srcId="{806EA761-27AB-4D01-962C-27E562A86344}" destId="{8DBFB621-1CF1-4A19-B433-24E8A6FFEC58}" srcOrd="2" destOrd="0" presId="urn:microsoft.com/office/officeart/2008/layout/HalfCircleOrganizationChart"/>
    <dgm:cxn modelId="{FDF5FA52-5360-40F6-B20D-D0EB2079D346}" type="presParOf" srcId="{806EA761-27AB-4D01-962C-27E562A86344}" destId="{5938F0E7-6F77-4CB9-8DFF-EB5E3E74EDB4}" srcOrd="3" destOrd="0" presId="urn:microsoft.com/office/officeart/2008/layout/HalfCircleOrganizationChart"/>
    <dgm:cxn modelId="{3E0E967B-AD7C-4B48-B879-8B4D1BB127A8}" type="presParOf" srcId="{77B73037-DC53-43A4-963E-5A29A43FFBB9}" destId="{3EC2F963-0CB4-4D28-8502-5998CC991232}" srcOrd="1" destOrd="0" presId="urn:microsoft.com/office/officeart/2008/layout/HalfCircleOrganizationChart"/>
    <dgm:cxn modelId="{990CE8D1-ECAB-40AF-9A1F-0B59F1CCF2D3}" type="presParOf" srcId="{77B73037-DC53-43A4-963E-5A29A43FFBB9}" destId="{5D1C90DD-3E62-44D1-B4AE-8BB2F0295F6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DE1EA4-69AB-4461-AED9-04CA718CC7F0}" type="doc">
      <dgm:prSet loTypeId="urn:microsoft.com/office/officeart/2005/8/layout/gear1" loCatId="process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D2FCAAA4-2D38-4E3C-A703-2008295D76D7}">
      <dgm:prSet phldrT="[Texto]" custT="1"/>
      <dgm:spPr/>
      <dgm:t>
        <a:bodyPr/>
        <a:lstStyle/>
        <a:p>
          <a:r>
            <a:rPr lang="es-ES" sz="1800" smtClean="0"/>
            <a:t>MINEDUC</a:t>
          </a:r>
          <a:endParaRPr lang="es-ES" sz="1800" dirty="0"/>
        </a:p>
      </dgm:t>
    </dgm:pt>
    <dgm:pt modelId="{FBE6BB1F-905B-46E1-BE61-A64591FEA0C7}" type="parTrans" cxnId="{C0D0503B-C5F5-410F-AD2C-6AE09444F3F1}">
      <dgm:prSet/>
      <dgm:spPr/>
      <dgm:t>
        <a:bodyPr/>
        <a:lstStyle/>
        <a:p>
          <a:endParaRPr lang="es-ES"/>
        </a:p>
      </dgm:t>
    </dgm:pt>
    <dgm:pt modelId="{0CFCF77A-B55B-4095-A55D-17ED208EA0B6}" type="sibTrans" cxnId="{C0D0503B-C5F5-410F-AD2C-6AE09444F3F1}">
      <dgm:prSet/>
      <dgm:spPr/>
      <dgm:t>
        <a:bodyPr/>
        <a:lstStyle/>
        <a:p>
          <a:endParaRPr lang="es-ES"/>
        </a:p>
      </dgm:t>
    </dgm:pt>
    <dgm:pt modelId="{09732DE4-9F58-4592-9CA2-9740484F1448}">
      <dgm:prSet phldrT="[Texto]" custT="1"/>
      <dgm:spPr/>
      <dgm:t>
        <a:bodyPr/>
        <a:lstStyle/>
        <a:p>
          <a:pPr algn="ctr"/>
          <a:r>
            <a:rPr lang="es-ES" sz="1400" dirty="0" smtClean="0">
              <a:solidFill>
                <a:srgbClr val="00B050"/>
              </a:solidFill>
            </a:rPr>
            <a:t>Superintendencia </a:t>
          </a:r>
          <a:endParaRPr lang="es-ES" sz="1400" dirty="0">
            <a:solidFill>
              <a:srgbClr val="00B050"/>
            </a:solidFill>
          </a:endParaRPr>
        </a:p>
      </dgm:t>
    </dgm:pt>
    <dgm:pt modelId="{F90334DF-AD35-4BEC-BBAA-416F87694E4F}" type="parTrans" cxnId="{43ED854F-4E72-4625-8700-B8E9BA4560C8}">
      <dgm:prSet/>
      <dgm:spPr/>
      <dgm:t>
        <a:bodyPr/>
        <a:lstStyle/>
        <a:p>
          <a:endParaRPr lang="es-ES"/>
        </a:p>
      </dgm:t>
    </dgm:pt>
    <dgm:pt modelId="{B252A4B7-AB31-4033-8CD8-DBB6A060A07B}" type="sibTrans" cxnId="{43ED854F-4E72-4625-8700-B8E9BA4560C8}">
      <dgm:prSet/>
      <dgm:spPr/>
      <dgm:t>
        <a:bodyPr/>
        <a:lstStyle/>
        <a:p>
          <a:endParaRPr lang="es-ES"/>
        </a:p>
      </dgm:t>
    </dgm:pt>
    <dgm:pt modelId="{40D2C6E3-D351-4551-8518-A4AF50EA8560}">
      <dgm:prSet phldrT="[Texto]" custT="1"/>
      <dgm:spPr/>
      <dgm:t>
        <a:bodyPr/>
        <a:lstStyle/>
        <a:p>
          <a:pPr algn="ctr"/>
          <a:r>
            <a:rPr lang="es-ES" sz="1400" dirty="0" smtClean="0">
              <a:solidFill>
                <a:srgbClr val="00B050"/>
              </a:solidFill>
            </a:rPr>
            <a:t>Consejo Nacional de Educación</a:t>
          </a:r>
          <a:endParaRPr lang="es-ES" sz="1400" dirty="0">
            <a:solidFill>
              <a:srgbClr val="00B050"/>
            </a:solidFill>
          </a:endParaRPr>
        </a:p>
      </dgm:t>
    </dgm:pt>
    <dgm:pt modelId="{F9D4E430-A64F-47BF-BAED-C800E8D12F06}" type="parTrans" cxnId="{E750492F-8372-495D-93EB-4A6C224825EC}">
      <dgm:prSet/>
      <dgm:spPr/>
      <dgm:t>
        <a:bodyPr/>
        <a:lstStyle/>
        <a:p>
          <a:endParaRPr lang="es-ES"/>
        </a:p>
      </dgm:t>
    </dgm:pt>
    <dgm:pt modelId="{B583A488-878A-48EB-A793-3040BAC82128}" type="sibTrans" cxnId="{E750492F-8372-495D-93EB-4A6C224825EC}">
      <dgm:prSet/>
      <dgm:spPr/>
      <dgm:t>
        <a:bodyPr/>
        <a:lstStyle/>
        <a:p>
          <a:endParaRPr lang="es-ES"/>
        </a:p>
      </dgm:t>
    </dgm:pt>
    <dgm:pt modelId="{75D1ADC1-0469-4FD2-B96B-8105F26DD037}">
      <dgm:prSet phldrT="[Texto]" custT="1"/>
      <dgm:spPr/>
      <dgm:t>
        <a:bodyPr/>
        <a:lstStyle/>
        <a:p>
          <a:r>
            <a:rPr lang="es-ES" sz="1800" smtClean="0"/>
            <a:t>Corporación Municipal de Ñuñoa</a:t>
          </a:r>
          <a:endParaRPr lang="es-ES" sz="1800" dirty="0"/>
        </a:p>
      </dgm:t>
    </dgm:pt>
    <dgm:pt modelId="{08A5F66A-1961-48A9-AD50-494B922CA536}" type="parTrans" cxnId="{6E071CEE-2AE5-42F2-A666-7CB956C76F08}">
      <dgm:prSet/>
      <dgm:spPr/>
      <dgm:t>
        <a:bodyPr/>
        <a:lstStyle/>
        <a:p>
          <a:endParaRPr lang="es-ES"/>
        </a:p>
      </dgm:t>
    </dgm:pt>
    <dgm:pt modelId="{726284DC-52B0-44DD-A37C-E64B2A9A7326}" type="sibTrans" cxnId="{6E071CEE-2AE5-42F2-A666-7CB956C76F08}">
      <dgm:prSet/>
      <dgm:spPr/>
      <dgm:t>
        <a:bodyPr/>
        <a:lstStyle/>
        <a:p>
          <a:endParaRPr lang="es-ES"/>
        </a:p>
      </dgm:t>
    </dgm:pt>
    <dgm:pt modelId="{1F728D59-8342-406C-9CAA-194CC3BA8879}">
      <dgm:prSet phldrT="[Texto]" custT="1"/>
      <dgm:spPr/>
      <dgm:t>
        <a:bodyPr/>
        <a:lstStyle/>
        <a:p>
          <a:pPr algn="ctr"/>
          <a:r>
            <a:rPr lang="es-ES" sz="1400" dirty="0" smtClean="0">
              <a:solidFill>
                <a:srgbClr val="00B050"/>
              </a:solidFill>
            </a:rPr>
            <a:t>Lineamientos Corporativos</a:t>
          </a:r>
          <a:endParaRPr lang="es-ES" sz="1400" dirty="0">
            <a:solidFill>
              <a:srgbClr val="00B050"/>
            </a:solidFill>
          </a:endParaRPr>
        </a:p>
      </dgm:t>
    </dgm:pt>
    <dgm:pt modelId="{CB6E98C3-B87E-44D4-B50C-6F91CD95A9C0}" type="parTrans" cxnId="{50D1CED8-8675-4410-9E03-470BAC031355}">
      <dgm:prSet/>
      <dgm:spPr/>
      <dgm:t>
        <a:bodyPr/>
        <a:lstStyle/>
        <a:p>
          <a:endParaRPr lang="es-ES"/>
        </a:p>
      </dgm:t>
    </dgm:pt>
    <dgm:pt modelId="{66119BCB-FD33-44FF-80E6-47E273D5B8F3}" type="sibTrans" cxnId="{50D1CED8-8675-4410-9E03-470BAC031355}">
      <dgm:prSet/>
      <dgm:spPr/>
      <dgm:t>
        <a:bodyPr/>
        <a:lstStyle/>
        <a:p>
          <a:endParaRPr lang="es-ES"/>
        </a:p>
      </dgm:t>
    </dgm:pt>
    <dgm:pt modelId="{F7862E14-C267-40BF-93EC-660494912C70}">
      <dgm:prSet phldrT="[Texto]" custT="1"/>
      <dgm:spPr/>
      <dgm:t>
        <a:bodyPr/>
        <a:lstStyle/>
        <a:p>
          <a:pPr algn="ctr"/>
          <a:r>
            <a:rPr lang="es-ES" sz="1400" smtClean="0">
              <a:solidFill>
                <a:srgbClr val="00B050"/>
              </a:solidFill>
            </a:rPr>
            <a:t>Insico – PME – Planificación Estratégica (PE) – sistema incentivo al mérito (SIM)</a:t>
          </a:r>
          <a:endParaRPr lang="es-ES" sz="1400" dirty="0">
            <a:solidFill>
              <a:srgbClr val="00B050"/>
            </a:solidFill>
          </a:endParaRPr>
        </a:p>
      </dgm:t>
    </dgm:pt>
    <dgm:pt modelId="{A2D6EDF3-ADB1-4F1F-8ADA-485DFAD0DC42}" type="parTrans" cxnId="{C21C6D45-D10B-4C95-AFD6-ED132D869C96}">
      <dgm:prSet/>
      <dgm:spPr/>
      <dgm:t>
        <a:bodyPr/>
        <a:lstStyle/>
        <a:p>
          <a:endParaRPr lang="es-ES"/>
        </a:p>
      </dgm:t>
    </dgm:pt>
    <dgm:pt modelId="{4068E437-2B76-4A97-9737-13430C97BE23}" type="sibTrans" cxnId="{C21C6D45-D10B-4C95-AFD6-ED132D869C96}">
      <dgm:prSet/>
      <dgm:spPr/>
      <dgm:t>
        <a:bodyPr/>
        <a:lstStyle/>
        <a:p>
          <a:endParaRPr lang="es-ES"/>
        </a:p>
      </dgm:t>
    </dgm:pt>
    <dgm:pt modelId="{C467E873-BF53-4C09-A09A-7D5D13CFA524}">
      <dgm:prSet phldrT="[Texto]" custT="1"/>
      <dgm:spPr/>
      <dgm:t>
        <a:bodyPr/>
        <a:lstStyle/>
        <a:p>
          <a:r>
            <a:rPr lang="es-ES" sz="1800" smtClean="0"/>
            <a:t>Colegio</a:t>
          </a:r>
          <a:endParaRPr lang="es-ES" sz="1800" dirty="0"/>
        </a:p>
      </dgm:t>
    </dgm:pt>
    <dgm:pt modelId="{AFE96CB5-7677-4444-8DF3-A4797E273875}" type="parTrans" cxnId="{5FDE4CB9-B77A-42AE-9D03-CCBE061DAC32}">
      <dgm:prSet/>
      <dgm:spPr/>
      <dgm:t>
        <a:bodyPr/>
        <a:lstStyle/>
        <a:p>
          <a:endParaRPr lang="es-ES"/>
        </a:p>
      </dgm:t>
    </dgm:pt>
    <dgm:pt modelId="{2B245797-6FA9-4E6C-8679-345B75FA81E1}" type="sibTrans" cxnId="{5FDE4CB9-B77A-42AE-9D03-CCBE061DAC32}">
      <dgm:prSet/>
      <dgm:spPr/>
      <dgm:t>
        <a:bodyPr/>
        <a:lstStyle/>
        <a:p>
          <a:endParaRPr lang="es-ES"/>
        </a:p>
      </dgm:t>
    </dgm:pt>
    <dgm:pt modelId="{E1D67FE4-BF48-4175-824D-69B0BD862FD9}">
      <dgm:prSet phldrT="[Texto]" custT="1"/>
      <dgm:spPr/>
      <dgm:t>
        <a:bodyPr/>
        <a:lstStyle/>
        <a:p>
          <a:pPr algn="ctr"/>
          <a:r>
            <a:rPr lang="es-ES" sz="1400" dirty="0" smtClean="0">
              <a:solidFill>
                <a:srgbClr val="00B050"/>
              </a:solidFill>
            </a:rPr>
            <a:t>Proyecto Educativo Institucional</a:t>
          </a:r>
          <a:endParaRPr lang="es-ES" sz="1400" dirty="0">
            <a:solidFill>
              <a:srgbClr val="00B050"/>
            </a:solidFill>
          </a:endParaRPr>
        </a:p>
      </dgm:t>
    </dgm:pt>
    <dgm:pt modelId="{43AD0D75-F82D-4258-95E6-4E48772D485F}" type="parTrans" cxnId="{E5E065FB-679C-48D1-8090-4A81820EE78B}">
      <dgm:prSet/>
      <dgm:spPr/>
      <dgm:t>
        <a:bodyPr/>
        <a:lstStyle/>
        <a:p>
          <a:endParaRPr lang="es-ES"/>
        </a:p>
      </dgm:t>
    </dgm:pt>
    <dgm:pt modelId="{6B3143C0-6CEB-4461-979A-16A69EA31A72}" type="sibTrans" cxnId="{E5E065FB-679C-48D1-8090-4A81820EE78B}">
      <dgm:prSet/>
      <dgm:spPr/>
      <dgm:t>
        <a:bodyPr/>
        <a:lstStyle/>
        <a:p>
          <a:endParaRPr lang="es-ES"/>
        </a:p>
      </dgm:t>
    </dgm:pt>
    <dgm:pt modelId="{B30FDF57-3F8D-4672-8B9B-14653012B71E}">
      <dgm:prSet phldrT="[Texto]" custT="1"/>
      <dgm:spPr/>
      <dgm:t>
        <a:bodyPr/>
        <a:lstStyle/>
        <a:p>
          <a:pPr algn="ctr"/>
          <a:r>
            <a:rPr lang="es-ES" sz="1400" dirty="0" smtClean="0">
              <a:solidFill>
                <a:srgbClr val="00B050"/>
              </a:solidFill>
            </a:rPr>
            <a:t>PME = Macro acciones</a:t>
          </a:r>
          <a:endParaRPr lang="es-ES" sz="1400" dirty="0">
            <a:solidFill>
              <a:srgbClr val="00B050"/>
            </a:solidFill>
          </a:endParaRPr>
        </a:p>
      </dgm:t>
    </dgm:pt>
    <dgm:pt modelId="{E79DC67E-A052-43FF-AA1D-90B62D124106}" type="parTrans" cxnId="{6CB679C4-7993-47E9-B26B-5E1E5CF6F65E}">
      <dgm:prSet/>
      <dgm:spPr/>
      <dgm:t>
        <a:bodyPr/>
        <a:lstStyle/>
        <a:p>
          <a:endParaRPr lang="es-ES"/>
        </a:p>
      </dgm:t>
    </dgm:pt>
    <dgm:pt modelId="{4F60F954-33E7-41E8-9961-A8E13E6D2B71}" type="sibTrans" cxnId="{6CB679C4-7993-47E9-B26B-5E1E5CF6F65E}">
      <dgm:prSet/>
      <dgm:spPr/>
      <dgm:t>
        <a:bodyPr/>
        <a:lstStyle/>
        <a:p>
          <a:endParaRPr lang="es-ES"/>
        </a:p>
      </dgm:t>
    </dgm:pt>
    <dgm:pt modelId="{9CB03E89-2D49-43CE-83C6-8E996C5B8AD1}">
      <dgm:prSet phldrT="[Texto]" custT="1"/>
      <dgm:spPr/>
      <dgm:t>
        <a:bodyPr/>
        <a:lstStyle/>
        <a:p>
          <a:pPr algn="ctr"/>
          <a:r>
            <a:rPr lang="es-ES" sz="1400" dirty="0" smtClean="0">
              <a:solidFill>
                <a:srgbClr val="00B050"/>
              </a:solidFill>
            </a:rPr>
            <a:t>Agencia de Calidad</a:t>
          </a:r>
          <a:endParaRPr lang="es-ES" sz="1400" dirty="0">
            <a:solidFill>
              <a:srgbClr val="00B050"/>
            </a:solidFill>
          </a:endParaRPr>
        </a:p>
      </dgm:t>
    </dgm:pt>
    <dgm:pt modelId="{3D91098F-6BF0-4C2C-B94D-713454A7BCFB}" type="parTrans" cxnId="{571739C8-4D55-4129-9934-B7F9FF302AE6}">
      <dgm:prSet/>
      <dgm:spPr/>
      <dgm:t>
        <a:bodyPr/>
        <a:lstStyle/>
        <a:p>
          <a:endParaRPr lang="es-ES"/>
        </a:p>
      </dgm:t>
    </dgm:pt>
    <dgm:pt modelId="{4C0B5A6A-5384-42F7-896B-F4E0A4B584E6}" type="sibTrans" cxnId="{571739C8-4D55-4129-9934-B7F9FF302AE6}">
      <dgm:prSet/>
      <dgm:spPr/>
      <dgm:t>
        <a:bodyPr/>
        <a:lstStyle/>
        <a:p>
          <a:endParaRPr lang="es-ES"/>
        </a:p>
      </dgm:t>
    </dgm:pt>
    <dgm:pt modelId="{D4E1ABF2-1914-4889-AB52-A346E370AAB8}">
      <dgm:prSet phldrT="[Texto]" custT="1"/>
      <dgm:spPr/>
      <dgm:t>
        <a:bodyPr/>
        <a:lstStyle/>
        <a:p>
          <a:pPr algn="ctr"/>
          <a:r>
            <a:rPr lang="es-ES" sz="1400" dirty="0" smtClean="0">
              <a:solidFill>
                <a:srgbClr val="00B050"/>
              </a:solidFill>
            </a:rPr>
            <a:t>Ministerio de Educación</a:t>
          </a:r>
          <a:endParaRPr lang="es-ES" sz="1400" dirty="0">
            <a:solidFill>
              <a:srgbClr val="00B050"/>
            </a:solidFill>
          </a:endParaRPr>
        </a:p>
      </dgm:t>
    </dgm:pt>
    <dgm:pt modelId="{55F48E5C-94F4-482F-A8AB-833AAE479B8D}" type="parTrans" cxnId="{648C31B5-A3E5-4C70-AE57-236943CB8EB2}">
      <dgm:prSet/>
      <dgm:spPr/>
      <dgm:t>
        <a:bodyPr/>
        <a:lstStyle/>
        <a:p>
          <a:endParaRPr lang="es-ES"/>
        </a:p>
      </dgm:t>
    </dgm:pt>
    <dgm:pt modelId="{2E66E68C-BE6B-4689-B72D-364B068D6CE0}" type="sibTrans" cxnId="{648C31B5-A3E5-4C70-AE57-236943CB8EB2}">
      <dgm:prSet/>
      <dgm:spPr/>
      <dgm:t>
        <a:bodyPr/>
        <a:lstStyle/>
        <a:p>
          <a:endParaRPr lang="es-ES"/>
        </a:p>
      </dgm:t>
    </dgm:pt>
    <dgm:pt modelId="{15004EC9-525D-4788-989E-075DD62E9CDF}">
      <dgm:prSet phldrT="[Texto]" custT="1"/>
      <dgm:spPr/>
      <dgm:t>
        <a:bodyPr/>
        <a:lstStyle/>
        <a:p>
          <a:pPr algn="ctr"/>
          <a:r>
            <a:rPr lang="es-ES" sz="1400" smtClean="0">
              <a:solidFill>
                <a:srgbClr val="00B050"/>
              </a:solidFill>
            </a:rPr>
            <a:t>P.E.= Acciones detalladas</a:t>
          </a:r>
          <a:endParaRPr lang="es-ES" sz="1400" dirty="0">
            <a:solidFill>
              <a:srgbClr val="00B050"/>
            </a:solidFill>
          </a:endParaRPr>
        </a:p>
      </dgm:t>
    </dgm:pt>
    <dgm:pt modelId="{921DB6DC-11CC-4E13-97B7-8801EBE5F147}" type="parTrans" cxnId="{377701E7-C1CC-4BA0-A0CA-A0CDAC7F4774}">
      <dgm:prSet/>
      <dgm:spPr/>
      <dgm:t>
        <a:bodyPr/>
        <a:lstStyle/>
        <a:p>
          <a:endParaRPr lang="es-ES"/>
        </a:p>
      </dgm:t>
    </dgm:pt>
    <dgm:pt modelId="{468F1FA3-5170-4524-8D11-DD569DE9768D}" type="sibTrans" cxnId="{377701E7-C1CC-4BA0-A0CA-A0CDAC7F4774}">
      <dgm:prSet/>
      <dgm:spPr/>
      <dgm:t>
        <a:bodyPr/>
        <a:lstStyle/>
        <a:p>
          <a:endParaRPr lang="es-ES"/>
        </a:p>
      </dgm:t>
    </dgm:pt>
    <dgm:pt modelId="{FBC84AAF-7035-4D4B-BCE7-3FEC10F72A80}" type="pres">
      <dgm:prSet presAssocID="{E4DE1EA4-69AB-4461-AED9-04CA718CC7F0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72BC75-744B-45C8-AA1E-8EEE4602512D}" type="pres">
      <dgm:prSet presAssocID="{D2FCAAA4-2D38-4E3C-A703-2008295D76D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204133-F973-48D0-B7FD-6C612E64434A}" type="pres">
      <dgm:prSet presAssocID="{D2FCAAA4-2D38-4E3C-A703-2008295D76D7}" presName="gear1srcNode" presStyleLbl="node1" presStyleIdx="0" presStyleCnt="3"/>
      <dgm:spPr/>
      <dgm:t>
        <a:bodyPr/>
        <a:lstStyle/>
        <a:p>
          <a:endParaRPr lang="es-ES"/>
        </a:p>
      </dgm:t>
    </dgm:pt>
    <dgm:pt modelId="{69DB6183-1208-4619-B153-A18ED7CD1E45}" type="pres">
      <dgm:prSet presAssocID="{D2FCAAA4-2D38-4E3C-A703-2008295D76D7}" presName="gear1dstNode" presStyleLbl="node1" presStyleIdx="0" presStyleCnt="3"/>
      <dgm:spPr/>
      <dgm:t>
        <a:bodyPr/>
        <a:lstStyle/>
        <a:p>
          <a:endParaRPr lang="es-ES"/>
        </a:p>
      </dgm:t>
    </dgm:pt>
    <dgm:pt modelId="{53FCDBF2-FAA3-4164-A157-3E9045E07F34}" type="pres">
      <dgm:prSet presAssocID="{D2FCAAA4-2D38-4E3C-A703-2008295D76D7}" presName="gear1ch" presStyleLbl="fgAcc1" presStyleIdx="0" presStyleCnt="3" custScaleX="162726" custScaleY="86097" custLinFactX="-8693" custLinFactNeighborX="-100000" custLinFactNeighborY="-1094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14F574-9B7A-4951-BA6C-E7E78DF4F9FB}" type="pres">
      <dgm:prSet presAssocID="{75D1ADC1-0469-4FD2-B96B-8105F26DD037}" presName="gear2" presStyleLbl="node1" presStyleIdx="1" presStyleCnt="3" custScaleX="111495" custScaleY="105748" custLinFactNeighborX="296" custLinFactNeighborY="46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2C1693-2E4E-489F-9AD2-FA8EA405F7FF}" type="pres">
      <dgm:prSet presAssocID="{75D1ADC1-0469-4FD2-B96B-8105F26DD037}" presName="gear2srcNode" presStyleLbl="node1" presStyleIdx="1" presStyleCnt="3"/>
      <dgm:spPr/>
      <dgm:t>
        <a:bodyPr/>
        <a:lstStyle/>
        <a:p>
          <a:endParaRPr lang="es-ES"/>
        </a:p>
      </dgm:t>
    </dgm:pt>
    <dgm:pt modelId="{54E77D22-D46E-4166-A3E7-92AD0DB3189C}" type="pres">
      <dgm:prSet presAssocID="{75D1ADC1-0469-4FD2-B96B-8105F26DD037}" presName="gear2dstNode" presStyleLbl="node1" presStyleIdx="1" presStyleCnt="3"/>
      <dgm:spPr/>
      <dgm:t>
        <a:bodyPr/>
        <a:lstStyle/>
        <a:p>
          <a:endParaRPr lang="es-ES"/>
        </a:p>
      </dgm:t>
    </dgm:pt>
    <dgm:pt modelId="{2794B78F-3E2D-4C30-95B8-02D4D90B5A2F}" type="pres">
      <dgm:prSet presAssocID="{75D1ADC1-0469-4FD2-B96B-8105F26DD037}" presName="gear2ch" presStyleLbl="fgAcc1" presStyleIdx="1" presStyleCnt="3" custScaleX="119705" custScaleY="89053" custLinFactY="-61248" custLinFactNeighborX="-9716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E81E8E-BE20-4277-9CF4-B33BA2BD6B78}" type="pres">
      <dgm:prSet presAssocID="{C467E873-BF53-4C09-A09A-7D5D13CFA524}" presName="gear3" presStyleLbl="node1" presStyleIdx="2" presStyleCnt="3"/>
      <dgm:spPr/>
      <dgm:t>
        <a:bodyPr/>
        <a:lstStyle/>
        <a:p>
          <a:endParaRPr lang="es-ES"/>
        </a:p>
      </dgm:t>
    </dgm:pt>
    <dgm:pt modelId="{6C14F6F2-14C0-4E0C-A8C7-EF0878AD1745}" type="pres">
      <dgm:prSet presAssocID="{C467E873-BF53-4C09-A09A-7D5D13CFA52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CAD8E0-D667-4BA9-B9A1-32CC681151BA}" type="pres">
      <dgm:prSet presAssocID="{C467E873-BF53-4C09-A09A-7D5D13CFA524}" presName="gear3srcNode" presStyleLbl="node1" presStyleIdx="2" presStyleCnt="3"/>
      <dgm:spPr/>
      <dgm:t>
        <a:bodyPr/>
        <a:lstStyle/>
        <a:p>
          <a:endParaRPr lang="es-ES"/>
        </a:p>
      </dgm:t>
    </dgm:pt>
    <dgm:pt modelId="{6E9F577A-3183-4874-8A6E-F46A61418736}" type="pres">
      <dgm:prSet presAssocID="{C467E873-BF53-4C09-A09A-7D5D13CFA524}" presName="gear3dstNode" presStyleLbl="node1" presStyleIdx="2" presStyleCnt="3"/>
      <dgm:spPr/>
      <dgm:t>
        <a:bodyPr/>
        <a:lstStyle/>
        <a:p>
          <a:endParaRPr lang="es-ES"/>
        </a:p>
      </dgm:t>
    </dgm:pt>
    <dgm:pt modelId="{3574E5B6-A459-4906-ACDB-005B9F8B33D4}" type="pres">
      <dgm:prSet presAssocID="{C467E873-BF53-4C09-A09A-7D5D13CFA524}" presName="gear3ch" presStyleLbl="fgAcc1" presStyleIdx="2" presStyleCnt="3" custScaleX="151401" custScaleY="64204" custLinFactNeighborX="48239" custLinFactNeighborY="-4696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D974D7-090E-4494-92FB-A6C7E13630A0}" type="pres">
      <dgm:prSet presAssocID="{0CFCF77A-B55B-4095-A55D-17ED208EA0B6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E378BAC3-C69B-4B71-B9A3-4278A1083C03}" type="pres">
      <dgm:prSet presAssocID="{726284DC-52B0-44DD-A37C-E64B2A9A7326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8948ED13-2296-4929-BA05-867C4DC1DB10}" type="pres">
      <dgm:prSet presAssocID="{2B245797-6FA9-4E6C-8679-345B75FA81E1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648C31B5-A3E5-4C70-AE57-236943CB8EB2}" srcId="{D2FCAAA4-2D38-4E3C-A703-2008295D76D7}" destId="{D4E1ABF2-1914-4889-AB52-A346E370AAB8}" srcOrd="3" destOrd="0" parTransId="{55F48E5C-94F4-482F-A8AB-833AAE479B8D}" sibTransId="{2E66E68C-BE6B-4689-B72D-364B068D6CE0}"/>
    <dgm:cxn modelId="{43ED854F-4E72-4625-8700-B8E9BA4560C8}" srcId="{D2FCAAA4-2D38-4E3C-A703-2008295D76D7}" destId="{09732DE4-9F58-4592-9CA2-9740484F1448}" srcOrd="0" destOrd="0" parTransId="{F90334DF-AD35-4BEC-BBAA-416F87694E4F}" sibTransId="{B252A4B7-AB31-4033-8CD8-DBB6A060A07B}"/>
    <dgm:cxn modelId="{6CB679C4-7993-47E9-B26B-5E1E5CF6F65E}" srcId="{C467E873-BF53-4C09-A09A-7D5D13CFA524}" destId="{B30FDF57-3F8D-4672-8B9B-14653012B71E}" srcOrd="1" destOrd="0" parTransId="{E79DC67E-A052-43FF-AA1D-90B62D124106}" sibTransId="{4F60F954-33E7-41E8-9961-A8E13E6D2B71}"/>
    <dgm:cxn modelId="{84F0FF76-053F-483F-98FE-FC5A8E45886D}" type="presOf" srcId="{726284DC-52B0-44DD-A37C-E64B2A9A7326}" destId="{E378BAC3-C69B-4B71-B9A3-4278A1083C03}" srcOrd="0" destOrd="0" presId="urn:microsoft.com/office/officeart/2005/8/layout/gear1"/>
    <dgm:cxn modelId="{B2C732B6-FF38-40C2-BCC9-D7D47EFE5265}" type="presOf" srcId="{D2FCAAA4-2D38-4E3C-A703-2008295D76D7}" destId="{9172BC75-744B-45C8-AA1E-8EEE4602512D}" srcOrd="0" destOrd="0" presId="urn:microsoft.com/office/officeart/2005/8/layout/gear1"/>
    <dgm:cxn modelId="{50D1CED8-8675-4410-9E03-470BAC031355}" srcId="{75D1ADC1-0469-4FD2-B96B-8105F26DD037}" destId="{1F728D59-8342-406C-9CAA-194CC3BA8879}" srcOrd="0" destOrd="0" parTransId="{CB6E98C3-B87E-44D4-B50C-6F91CD95A9C0}" sibTransId="{66119BCB-FD33-44FF-80E6-47E273D5B8F3}"/>
    <dgm:cxn modelId="{A7B292B3-D0EE-4D2F-8210-FE6C8CCB4DFE}" type="presOf" srcId="{9CB03E89-2D49-43CE-83C6-8E996C5B8AD1}" destId="{53FCDBF2-FAA3-4164-A157-3E9045E07F34}" srcOrd="0" destOrd="1" presId="urn:microsoft.com/office/officeart/2005/8/layout/gear1"/>
    <dgm:cxn modelId="{377701E7-C1CC-4BA0-A0CA-A0CDAC7F4774}" srcId="{C467E873-BF53-4C09-A09A-7D5D13CFA524}" destId="{15004EC9-525D-4788-989E-075DD62E9CDF}" srcOrd="2" destOrd="0" parTransId="{921DB6DC-11CC-4E13-97B7-8801EBE5F147}" sibTransId="{468F1FA3-5170-4524-8D11-DD569DE9768D}"/>
    <dgm:cxn modelId="{5FDE4CB9-B77A-42AE-9D03-CCBE061DAC32}" srcId="{E4DE1EA4-69AB-4461-AED9-04CA718CC7F0}" destId="{C467E873-BF53-4C09-A09A-7D5D13CFA524}" srcOrd="2" destOrd="0" parTransId="{AFE96CB5-7677-4444-8DF3-A4797E273875}" sibTransId="{2B245797-6FA9-4E6C-8679-345B75FA81E1}"/>
    <dgm:cxn modelId="{6E071CEE-2AE5-42F2-A666-7CB956C76F08}" srcId="{E4DE1EA4-69AB-4461-AED9-04CA718CC7F0}" destId="{75D1ADC1-0469-4FD2-B96B-8105F26DD037}" srcOrd="1" destOrd="0" parTransId="{08A5F66A-1961-48A9-AD50-494B922CA536}" sibTransId="{726284DC-52B0-44DD-A37C-E64B2A9A7326}"/>
    <dgm:cxn modelId="{DE5FF894-AD6D-4868-ACCC-DDEBF16915D0}" type="presOf" srcId="{C467E873-BF53-4C09-A09A-7D5D13CFA524}" destId="{95CAD8E0-D667-4BA9-B9A1-32CC681151BA}" srcOrd="2" destOrd="0" presId="urn:microsoft.com/office/officeart/2005/8/layout/gear1"/>
    <dgm:cxn modelId="{05D2F44D-44F8-43B2-B365-B296BB38680D}" type="presOf" srcId="{D2FCAAA4-2D38-4E3C-A703-2008295D76D7}" destId="{69DB6183-1208-4619-B153-A18ED7CD1E45}" srcOrd="2" destOrd="0" presId="urn:microsoft.com/office/officeart/2005/8/layout/gear1"/>
    <dgm:cxn modelId="{C0D0503B-C5F5-410F-AD2C-6AE09444F3F1}" srcId="{E4DE1EA4-69AB-4461-AED9-04CA718CC7F0}" destId="{D2FCAAA4-2D38-4E3C-A703-2008295D76D7}" srcOrd="0" destOrd="0" parTransId="{FBE6BB1F-905B-46E1-BE61-A64591FEA0C7}" sibTransId="{0CFCF77A-B55B-4095-A55D-17ED208EA0B6}"/>
    <dgm:cxn modelId="{B2018DC7-206A-44D5-86AC-A8F689791E77}" type="presOf" srcId="{75D1ADC1-0469-4FD2-B96B-8105F26DD037}" destId="{9C2C1693-2E4E-489F-9AD2-FA8EA405F7FF}" srcOrd="1" destOrd="0" presId="urn:microsoft.com/office/officeart/2005/8/layout/gear1"/>
    <dgm:cxn modelId="{8F21828B-8D71-49D2-9E68-4D0CBF2E953C}" type="presOf" srcId="{40D2C6E3-D351-4551-8518-A4AF50EA8560}" destId="{53FCDBF2-FAA3-4164-A157-3E9045E07F34}" srcOrd="0" destOrd="2" presId="urn:microsoft.com/office/officeart/2005/8/layout/gear1"/>
    <dgm:cxn modelId="{E5E065FB-679C-48D1-8090-4A81820EE78B}" srcId="{C467E873-BF53-4C09-A09A-7D5D13CFA524}" destId="{E1D67FE4-BF48-4175-824D-69B0BD862FD9}" srcOrd="0" destOrd="0" parTransId="{43AD0D75-F82D-4258-95E6-4E48772D485F}" sibTransId="{6B3143C0-6CEB-4461-979A-16A69EA31A72}"/>
    <dgm:cxn modelId="{26929113-3D60-440D-890F-1427D971ACD7}" type="presOf" srcId="{D2FCAAA4-2D38-4E3C-A703-2008295D76D7}" destId="{DF204133-F973-48D0-B7FD-6C612E64434A}" srcOrd="1" destOrd="0" presId="urn:microsoft.com/office/officeart/2005/8/layout/gear1"/>
    <dgm:cxn modelId="{996A92FA-302C-4673-AEED-7642E33EFCFC}" type="presOf" srcId="{C467E873-BF53-4C09-A09A-7D5D13CFA524}" destId="{6E9F577A-3183-4874-8A6E-F46A61418736}" srcOrd="3" destOrd="0" presId="urn:microsoft.com/office/officeart/2005/8/layout/gear1"/>
    <dgm:cxn modelId="{C21C6D45-D10B-4C95-AFD6-ED132D869C96}" srcId="{75D1ADC1-0469-4FD2-B96B-8105F26DD037}" destId="{F7862E14-C267-40BF-93EC-660494912C70}" srcOrd="1" destOrd="0" parTransId="{A2D6EDF3-ADB1-4F1F-8ADA-485DFAD0DC42}" sibTransId="{4068E437-2B76-4A97-9737-13430C97BE23}"/>
    <dgm:cxn modelId="{EBA1D7E6-BB10-47B8-876F-00E27A95BF63}" type="presOf" srcId="{F7862E14-C267-40BF-93EC-660494912C70}" destId="{2794B78F-3E2D-4C30-95B8-02D4D90B5A2F}" srcOrd="0" destOrd="1" presId="urn:microsoft.com/office/officeart/2005/8/layout/gear1"/>
    <dgm:cxn modelId="{24705591-C972-4D7C-B4F8-14A0E90EA0FB}" type="presOf" srcId="{75D1ADC1-0469-4FD2-B96B-8105F26DD037}" destId="{9614F574-9B7A-4951-BA6C-E7E78DF4F9FB}" srcOrd="0" destOrd="0" presId="urn:microsoft.com/office/officeart/2005/8/layout/gear1"/>
    <dgm:cxn modelId="{64AC3D42-7BA9-4DED-900C-082D45E397E2}" type="presOf" srcId="{D4E1ABF2-1914-4889-AB52-A346E370AAB8}" destId="{53FCDBF2-FAA3-4164-A157-3E9045E07F34}" srcOrd="0" destOrd="3" presId="urn:microsoft.com/office/officeart/2005/8/layout/gear1"/>
    <dgm:cxn modelId="{AC8296A8-E547-4A81-ABBD-D39E6B323CDD}" type="presOf" srcId="{2B245797-6FA9-4E6C-8679-345B75FA81E1}" destId="{8948ED13-2296-4929-BA05-867C4DC1DB10}" srcOrd="0" destOrd="0" presId="urn:microsoft.com/office/officeart/2005/8/layout/gear1"/>
    <dgm:cxn modelId="{E750492F-8372-495D-93EB-4A6C224825EC}" srcId="{D2FCAAA4-2D38-4E3C-A703-2008295D76D7}" destId="{40D2C6E3-D351-4551-8518-A4AF50EA8560}" srcOrd="2" destOrd="0" parTransId="{F9D4E430-A64F-47BF-BAED-C800E8D12F06}" sibTransId="{B583A488-878A-48EB-A793-3040BAC82128}"/>
    <dgm:cxn modelId="{7BC7B673-3651-40D7-AB94-4A04F8BF8D0D}" type="presOf" srcId="{0CFCF77A-B55B-4095-A55D-17ED208EA0B6}" destId="{BED974D7-090E-4494-92FB-A6C7E13630A0}" srcOrd="0" destOrd="0" presId="urn:microsoft.com/office/officeart/2005/8/layout/gear1"/>
    <dgm:cxn modelId="{A2C73BEA-78CE-4FF9-B58F-5AA966CE9F2A}" type="presOf" srcId="{75D1ADC1-0469-4FD2-B96B-8105F26DD037}" destId="{54E77D22-D46E-4166-A3E7-92AD0DB3189C}" srcOrd="2" destOrd="0" presId="urn:microsoft.com/office/officeart/2005/8/layout/gear1"/>
    <dgm:cxn modelId="{89A3379E-BB43-4DE0-92D4-B88045ED8406}" type="presOf" srcId="{C467E873-BF53-4C09-A09A-7D5D13CFA524}" destId="{6C14F6F2-14C0-4E0C-A8C7-EF0878AD1745}" srcOrd="1" destOrd="0" presId="urn:microsoft.com/office/officeart/2005/8/layout/gear1"/>
    <dgm:cxn modelId="{D76345E8-1B36-4E54-906B-E397C1863ED4}" type="presOf" srcId="{1F728D59-8342-406C-9CAA-194CC3BA8879}" destId="{2794B78F-3E2D-4C30-95B8-02D4D90B5A2F}" srcOrd="0" destOrd="0" presId="urn:microsoft.com/office/officeart/2005/8/layout/gear1"/>
    <dgm:cxn modelId="{AEFE51C9-7A6C-45D2-A341-DAAC3B7ECCD9}" type="presOf" srcId="{C467E873-BF53-4C09-A09A-7D5D13CFA524}" destId="{D3E81E8E-BE20-4277-9CF4-B33BA2BD6B78}" srcOrd="0" destOrd="0" presId="urn:microsoft.com/office/officeart/2005/8/layout/gear1"/>
    <dgm:cxn modelId="{571739C8-4D55-4129-9934-B7F9FF302AE6}" srcId="{D2FCAAA4-2D38-4E3C-A703-2008295D76D7}" destId="{9CB03E89-2D49-43CE-83C6-8E996C5B8AD1}" srcOrd="1" destOrd="0" parTransId="{3D91098F-6BF0-4C2C-B94D-713454A7BCFB}" sibTransId="{4C0B5A6A-5384-42F7-896B-F4E0A4B584E6}"/>
    <dgm:cxn modelId="{F848EF1F-7AEE-4BC9-8AFC-1B907170A3E6}" type="presOf" srcId="{B30FDF57-3F8D-4672-8B9B-14653012B71E}" destId="{3574E5B6-A459-4906-ACDB-005B9F8B33D4}" srcOrd="0" destOrd="1" presId="urn:microsoft.com/office/officeart/2005/8/layout/gear1"/>
    <dgm:cxn modelId="{0173A1E4-93EE-4C3F-B660-A09E2D2FD751}" type="presOf" srcId="{15004EC9-525D-4788-989E-075DD62E9CDF}" destId="{3574E5B6-A459-4906-ACDB-005B9F8B33D4}" srcOrd="0" destOrd="2" presId="urn:microsoft.com/office/officeart/2005/8/layout/gear1"/>
    <dgm:cxn modelId="{D1280DA4-D593-4722-9FE4-A155F9069947}" type="presOf" srcId="{E4DE1EA4-69AB-4461-AED9-04CA718CC7F0}" destId="{FBC84AAF-7035-4D4B-BCE7-3FEC10F72A80}" srcOrd="0" destOrd="0" presId="urn:microsoft.com/office/officeart/2005/8/layout/gear1"/>
    <dgm:cxn modelId="{8F78FF31-936F-43CF-92A9-298BFBACBCA4}" type="presOf" srcId="{E1D67FE4-BF48-4175-824D-69B0BD862FD9}" destId="{3574E5B6-A459-4906-ACDB-005B9F8B33D4}" srcOrd="0" destOrd="0" presId="urn:microsoft.com/office/officeart/2005/8/layout/gear1"/>
    <dgm:cxn modelId="{DC3E94F2-728E-4F83-8788-B71A53E6BB3B}" type="presOf" srcId="{09732DE4-9F58-4592-9CA2-9740484F1448}" destId="{53FCDBF2-FAA3-4164-A157-3E9045E07F34}" srcOrd="0" destOrd="0" presId="urn:microsoft.com/office/officeart/2005/8/layout/gear1"/>
    <dgm:cxn modelId="{FC34F224-1A5D-468D-94BF-EDC5CF784194}" type="presParOf" srcId="{FBC84AAF-7035-4D4B-BCE7-3FEC10F72A80}" destId="{9172BC75-744B-45C8-AA1E-8EEE4602512D}" srcOrd="0" destOrd="0" presId="urn:microsoft.com/office/officeart/2005/8/layout/gear1"/>
    <dgm:cxn modelId="{481D2340-A901-4CB2-B656-321EBCEC0A2C}" type="presParOf" srcId="{FBC84AAF-7035-4D4B-BCE7-3FEC10F72A80}" destId="{DF204133-F973-48D0-B7FD-6C612E64434A}" srcOrd="1" destOrd="0" presId="urn:microsoft.com/office/officeart/2005/8/layout/gear1"/>
    <dgm:cxn modelId="{6B819E4D-5DED-4722-B763-AE059DC0BD47}" type="presParOf" srcId="{FBC84AAF-7035-4D4B-BCE7-3FEC10F72A80}" destId="{69DB6183-1208-4619-B153-A18ED7CD1E45}" srcOrd="2" destOrd="0" presId="urn:microsoft.com/office/officeart/2005/8/layout/gear1"/>
    <dgm:cxn modelId="{269704AE-7C6F-4090-9DE9-10FF7CB0E3CD}" type="presParOf" srcId="{FBC84AAF-7035-4D4B-BCE7-3FEC10F72A80}" destId="{53FCDBF2-FAA3-4164-A157-3E9045E07F34}" srcOrd="3" destOrd="0" presId="urn:microsoft.com/office/officeart/2005/8/layout/gear1"/>
    <dgm:cxn modelId="{9EDA5718-5A0F-4C6C-BDFE-F588FBC1F0EB}" type="presParOf" srcId="{FBC84AAF-7035-4D4B-BCE7-3FEC10F72A80}" destId="{9614F574-9B7A-4951-BA6C-E7E78DF4F9FB}" srcOrd="4" destOrd="0" presId="urn:microsoft.com/office/officeart/2005/8/layout/gear1"/>
    <dgm:cxn modelId="{000BC699-053C-46A1-95A2-413D54B87318}" type="presParOf" srcId="{FBC84AAF-7035-4D4B-BCE7-3FEC10F72A80}" destId="{9C2C1693-2E4E-489F-9AD2-FA8EA405F7FF}" srcOrd="5" destOrd="0" presId="urn:microsoft.com/office/officeart/2005/8/layout/gear1"/>
    <dgm:cxn modelId="{B882A140-D7C2-430A-AFEB-DD034DD87E38}" type="presParOf" srcId="{FBC84AAF-7035-4D4B-BCE7-3FEC10F72A80}" destId="{54E77D22-D46E-4166-A3E7-92AD0DB3189C}" srcOrd="6" destOrd="0" presId="urn:microsoft.com/office/officeart/2005/8/layout/gear1"/>
    <dgm:cxn modelId="{A9097FD2-80F3-4D8C-9610-2C13739EA5D3}" type="presParOf" srcId="{FBC84AAF-7035-4D4B-BCE7-3FEC10F72A80}" destId="{2794B78F-3E2D-4C30-95B8-02D4D90B5A2F}" srcOrd="7" destOrd="0" presId="urn:microsoft.com/office/officeart/2005/8/layout/gear1"/>
    <dgm:cxn modelId="{1436BCB4-B33F-441E-81AD-2D8A647FABA0}" type="presParOf" srcId="{FBC84AAF-7035-4D4B-BCE7-3FEC10F72A80}" destId="{D3E81E8E-BE20-4277-9CF4-B33BA2BD6B78}" srcOrd="8" destOrd="0" presId="urn:microsoft.com/office/officeart/2005/8/layout/gear1"/>
    <dgm:cxn modelId="{F206EFAF-DE08-40D3-8A62-30F7F613AB67}" type="presParOf" srcId="{FBC84AAF-7035-4D4B-BCE7-3FEC10F72A80}" destId="{6C14F6F2-14C0-4E0C-A8C7-EF0878AD1745}" srcOrd="9" destOrd="0" presId="urn:microsoft.com/office/officeart/2005/8/layout/gear1"/>
    <dgm:cxn modelId="{4B893C7C-9119-4745-B0A3-74C4DFB320C6}" type="presParOf" srcId="{FBC84AAF-7035-4D4B-BCE7-3FEC10F72A80}" destId="{95CAD8E0-D667-4BA9-B9A1-32CC681151BA}" srcOrd="10" destOrd="0" presId="urn:microsoft.com/office/officeart/2005/8/layout/gear1"/>
    <dgm:cxn modelId="{1F49830D-0A1A-411F-8862-58FF2B2EE86C}" type="presParOf" srcId="{FBC84AAF-7035-4D4B-BCE7-3FEC10F72A80}" destId="{6E9F577A-3183-4874-8A6E-F46A61418736}" srcOrd="11" destOrd="0" presId="urn:microsoft.com/office/officeart/2005/8/layout/gear1"/>
    <dgm:cxn modelId="{AB5354DD-585F-4428-8BEB-C662DAC7CF43}" type="presParOf" srcId="{FBC84AAF-7035-4D4B-BCE7-3FEC10F72A80}" destId="{3574E5B6-A459-4906-ACDB-005B9F8B33D4}" srcOrd="12" destOrd="0" presId="urn:microsoft.com/office/officeart/2005/8/layout/gear1"/>
    <dgm:cxn modelId="{2B29242F-B4F7-4932-BFF5-4BFF40293E42}" type="presParOf" srcId="{FBC84AAF-7035-4D4B-BCE7-3FEC10F72A80}" destId="{BED974D7-090E-4494-92FB-A6C7E13630A0}" srcOrd="13" destOrd="0" presId="urn:microsoft.com/office/officeart/2005/8/layout/gear1"/>
    <dgm:cxn modelId="{6CC0B0BF-2BEC-431C-BCE3-023DC671A3A2}" type="presParOf" srcId="{FBC84AAF-7035-4D4B-BCE7-3FEC10F72A80}" destId="{E378BAC3-C69B-4B71-B9A3-4278A1083C03}" srcOrd="14" destOrd="0" presId="urn:microsoft.com/office/officeart/2005/8/layout/gear1"/>
    <dgm:cxn modelId="{2085E6EF-D629-46B6-B103-9032978F631A}" type="presParOf" srcId="{FBC84AAF-7035-4D4B-BCE7-3FEC10F72A80}" destId="{8948ED13-2296-4929-BA05-867C4DC1DB10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E73F6E-2403-49F2-8C88-6C1488CAC6B0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9EDF489-7323-41AD-BCA2-A3AA4234A365}">
      <dgm:prSet phldrT="[Texto]"/>
      <dgm:spPr/>
      <dgm:t>
        <a:bodyPr/>
        <a:lstStyle/>
        <a:p>
          <a:r>
            <a:rPr lang="es-ES" dirty="0" smtClean="0"/>
            <a:t>Gestión Pedagógica</a:t>
          </a:r>
          <a:endParaRPr lang="es-ES" dirty="0"/>
        </a:p>
      </dgm:t>
    </dgm:pt>
    <dgm:pt modelId="{C3C3B25A-EC2F-441E-8BE9-9F74F252B139}" type="parTrans" cxnId="{2AE3D408-E344-4E35-B0B5-6C19242333E4}">
      <dgm:prSet/>
      <dgm:spPr/>
      <dgm:t>
        <a:bodyPr/>
        <a:lstStyle/>
        <a:p>
          <a:endParaRPr lang="es-ES"/>
        </a:p>
      </dgm:t>
    </dgm:pt>
    <dgm:pt modelId="{24C9DD1A-469B-4827-87B8-DF0B162F4BE3}" type="sibTrans" cxnId="{2AE3D408-E344-4E35-B0B5-6C19242333E4}">
      <dgm:prSet/>
      <dgm:spPr/>
      <dgm:t>
        <a:bodyPr/>
        <a:lstStyle/>
        <a:p>
          <a:endParaRPr lang="es-ES"/>
        </a:p>
      </dgm:t>
    </dgm:pt>
    <dgm:pt modelId="{D86EFD4A-A32C-4398-A229-9B450154AC52}">
      <dgm:prSet phldrT="[Texto]"/>
      <dgm:spPr/>
      <dgm:t>
        <a:bodyPr/>
        <a:lstStyle/>
        <a:p>
          <a:r>
            <a:rPr lang="es-ES" dirty="0" smtClean="0"/>
            <a:t>Gestión Curricular</a:t>
          </a:r>
          <a:endParaRPr lang="es-ES" dirty="0"/>
        </a:p>
      </dgm:t>
    </dgm:pt>
    <dgm:pt modelId="{A81D4BE0-7135-4A62-97D6-E798A3717F2F}" type="parTrans" cxnId="{0465143E-3C1E-4B44-8502-07A3B54F74AF}">
      <dgm:prSet/>
      <dgm:spPr/>
      <dgm:t>
        <a:bodyPr/>
        <a:lstStyle/>
        <a:p>
          <a:endParaRPr lang="es-ES"/>
        </a:p>
      </dgm:t>
    </dgm:pt>
    <dgm:pt modelId="{AAE2A771-137B-4476-A7FA-8576E1201AB0}" type="sibTrans" cxnId="{0465143E-3C1E-4B44-8502-07A3B54F74AF}">
      <dgm:prSet/>
      <dgm:spPr/>
      <dgm:t>
        <a:bodyPr/>
        <a:lstStyle/>
        <a:p>
          <a:endParaRPr lang="es-ES"/>
        </a:p>
      </dgm:t>
    </dgm:pt>
    <dgm:pt modelId="{FBBE22E2-24C4-4139-918F-510FD69CA2DF}">
      <dgm:prSet phldrT="[Texto]"/>
      <dgm:spPr/>
      <dgm:t>
        <a:bodyPr/>
        <a:lstStyle/>
        <a:p>
          <a:r>
            <a:rPr lang="es-ES" dirty="0" smtClean="0"/>
            <a:t>Liderazgo</a:t>
          </a:r>
          <a:endParaRPr lang="es-ES" dirty="0"/>
        </a:p>
      </dgm:t>
    </dgm:pt>
    <dgm:pt modelId="{74846E72-2CF5-4CC3-9789-5C0EA3C20E31}" type="parTrans" cxnId="{A5602C14-A5A9-4961-90E7-C6F2E34EBC56}">
      <dgm:prSet/>
      <dgm:spPr/>
      <dgm:t>
        <a:bodyPr/>
        <a:lstStyle/>
        <a:p>
          <a:endParaRPr lang="es-ES"/>
        </a:p>
      </dgm:t>
    </dgm:pt>
    <dgm:pt modelId="{EF8E1FEF-EE4E-41F8-A1EC-8F6F91346224}" type="sibTrans" cxnId="{A5602C14-A5A9-4961-90E7-C6F2E34EBC56}">
      <dgm:prSet/>
      <dgm:spPr/>
      <dgm:t>
        <a:bodyPr/>
        <a:lstStyle/>
        <a:p>
          <a:endParaRPr lang="es-ES"/>
        </a:p>
      </dgm:t>
    </dgm:pt>
    <dgm:pt modelId="{FB57564A-A480-4784-9591-0281937F4529}">
      <dgm:prSet phldrT="[Texto]"/>
      <dgm:spPr/>
      <dgm:t>
        <a:bodyPr/>
        <a:lstStyle/>
        <a:p>
          <a:r>
            <a:rPr lang="es-ES" dirty="0" smtClean="0"/>
            <a:t>Liderazgo del Sostenedor</a:t>
          </a:r>
          <a:endParaRPr lang="es-ES" dirty="0"/>
        </a:p>
      </dgm:t>
    </dgm:pt>
    <dgm:pt modelId="{3589C4BB-3084-42B8-8C63-0DA403B46183}" type="parTrans" cxnId="{9797EF3A-A18C-410E-9603-DC0D188356D1}">
      <dgm:prSet/>
      <dgm:spPr/>
      <dgm:t>
        <a:bodyPr/>
        <a:lstStyle/>
        <a:p>
          <a:endParaRPr lang="es-ES"/>
        </a:p>
      </dgm:t>
    </dgm:pt>
    <dgm:pt modelId="{43A6C10D-7516-447B-A3EB-78E85024B527}" type="sibTrans" cxnId="{9797EF3A-A18C-410E-9603-DC0D188356D1}">
      <dgm:prSet/>
      <dgm:spPr/>
      <dgm:t>
        <a:bodyPr/>
        <a:lstStyle/>
        <a:p>
          <a:endParaRPr lang="es-ES"/>
        </a:p>
      </dgm:t>
    </dgm:pt>
    <dgm:pt modelId="{ED8BF280-2605-46B2-8E0C-27DD1A39E403}">
      <dgm:prSet phldrT="[Texto]"/>
      <dgm:spPr/>
      <dgm:t>
        <a:bodyPr/>
        <a:lstStyle/>
        <a:p>
          <a:r>
            <a:rPr lang="es-ES" dirty="0" smtClean="0"/>
            <a:t>Planificación y Gestión de Resultados</a:t>
          </a:r>
          <a:endParaRPr lang="es-ES" dirty="0"/>
        </a:p>
      </dgm:t>
    </dgm:pt>
    <dgm:pt modelId="{7DCAE6A8-24DC-4039-AAC0-B590921ED47B}" type="parTrans" cxnId="{C399F70C-56FD-4577-A741-B148D96EB3C2}">
      <dgm:prSet/>
      <dgm:spPr/>
      <dgm:t>
        <a:bodyPr/>
        <a:lstStyle/>
        <a:p>
          <a:endParaRPr lang="es-ES"/>
        </a:p>
      </dgm:t>
    </dgm:pt>
    <dgm:pt modelId="{6B1605EF-8CA2-482E-AC2F-44FDB68E5C32}" type="sibTrans" cxnId="{C399F70C-56FD-4577-A741-B148D96EB3C2}">
      <dgm:prSet/>
      <dgm:spPr/>
      <dgm:t>
        <a:bodyPr/>
        <a:lstStyle/>
        <a:p>
          <a:endParaRPr lang="es-ES"/>
        </a:p>
      </dgm:t>
    </dgm:pt>
    <dgm:pt modelId="{BD61A518-8E62-4856-BD0A-38B2CE4B7026}">
      <dgm:prSet phldrT="[Texto]"/>
      <dgm:spPr/>
      <dgm:t>
        <a:bodyPr/>
        <a:lstStyle/>
        <a:p>
          <a:r>
            <a:rPr lang="es-ES" dirty="0" smtClean="0"/>
            <a:t>Convivencia Escolar</a:t>
          </a:r>
          <a:endParaRPr lang="es-ES" dirty="0"/>
        </a:p>
      </dgm:t>
    </dgm:pt>
    <dgm:pt modelId="{1F556007-0E1E-4085-9767-1A131593E890}" type="parTrans" cxnId="{88E17FF3-29F3-4391-A41D-03C09A621C4C}">
      <dgm:prSet/>
      <dgm:spPr/>
      <dgm:t>
        <a:bodyPr/>
        <a:lstStyle/>
        <a:p>
          <a:endParaRPr lang="es-ES"/>
        </a:p>
      </dgm:t>
    </dgm:pt>
    <dgm:pt modelId="{3129889E-445E-4F10-8D8D-7CF237C8B305}" type="sibTrans" cxnId="{88E17FF3-29F3-4391-A41D-03C09A621C4C}">
      <dgm:prSet/>
      <dgm:spPr/>
      <dgm:t>
        <a:bodyPr/>
        <a:lstStyle/>
        <a:p>
          <a:endParaRPr lang="es-ES"/>
        </a:p>
      </dgm:t>
    </dgm:pt>
    <dgm:pt modelId="{304BB5EC-F904-4934-AC5B-EA8AFEE5D4AA}">
      <dgm:prSet phldrT="[Texto]"/>
      <dgm:spPr/>
      <dgm:t>
        <a:bodyPr/>
        <a:lstStyle/>
        <a:p>
          <a:r>
            <a:rPr lang="es-ES" dirty="0" smtClean="0"/>
            <a:t>Formación</a:t>
          </a:r>
          <a:endParaRPr lang="es-ES" dirty="0"/>
        </a:p>
      </dgm:t>
    </dgm:pt>
    <dgm:pt modelId="{AD403BDA-5E3D-463C-95A5-6221C807627C}" type="parTrans" cxnId="{9B7F0A7B-CFF6-491D-AE79-7D7A7B0275CB}">
      <dgm:prSet/>
      <dgm:spPr/>
      <dgm:t>
        <a:bodyPr/>
        <a:lstStyle/>
        <a:p>
          <a:endParaRPr lang="es-ES"/>
        </a:p>
      </dgm:t>
    </dgm:pt>
    <dgm:pt modelId="{700F6211-2EF4-45BD-83E5-A847638B40EF}" type="sibTrans" cxnId="{9B7F0A7B-CFF6-491D-AE79-7D7A7B0275CB}">
      <dgm:prSet/>
      <dgm:spPr/>
      <dgm:t>
        <a:bodyPr/>
        <a:lstStyle/>
        <a:p>
          <a:endParaRPr lang="es-ES"/>
        </a:p>
      </dgm:t>
    </dgm:pt>
    <dgm:pt modelId="{B5D5B736-4EFA-481E-854B-170D78FC3EA5}">
      <dgm:prSet phldrT="[Texto]"/>
      <dgm:spPr/>
      <dgm:t>
        <a:bodyPr/>
        <a:lstStyle/>
        <a:p>
          <a:r>
            <a:rPr lang="es-ES" dirty="0" smtClean="0"/>
            <a:t>Participación y Vida Democrática</a:t>
          </a:r>
          <a:endParaRPr lang="es-ES" dirty="0"/>
        </a:p>
      </dgm:t>
    </dgm:pt>
    <dgm:pt modelId="{A014B9A6-6AE3-4D4A-963D-F81C126A4124}" type="parTrans" cxnId="{05DB1E81-20CE-456F-AA64-C183C024E260}">
      <dgm:prSet/>
      <dgm:spPr/>
      <dgm:t>
        <a:bodyPr/>
        <a:lstStyle/>
        <a:p>
          <a:endParaRPr lang="es-ES"/>
        </a:p>
      </dgm:t>
    </dgm:pt>
    <dgm:pt modelId="{E8442EA0-4899-4CE8-97EE-04B2B675972A}" type="sibTrans" cxnId="{05DB1E81-20CE-456F-AA64-C183C024E260}">
      <dgm:prSet/>
      <dgm:spPr/>
      <dgm:t>
        <a:bodyPr/>
        <a:lstStyle/>
        <a:p>
          <a:endParaRPr lang="es-ES"/>
        </a:p>
      </dgm:t>
    </dgm:pt>
    <dgm:pt modelId="{6E57424F-B011-4DA0-8DFB-2D89B472E702}">
      <dgm:prSet/>
      <dgm:spPr/>
      <dgm:t>
        <a:bodyPr/>
        <a:lstStyle/>
        <a:p>
          <a:r>
            <a:rPr lang="es-ES" dirty="0" smtClean="0"/>
            <a:t>Gestión de Recursos</a:t>
          </a:r>
          <a:endParaRPr lang="es-ES" dirty="0"/>
        </a:p>
      </dgm:t>
    </dgm:pt>
    <dgm:pt modelId="{5C59F952-3F30-4D6C-9830-0B397A67398F}" type="parTrans" cxnId="{58A83149-396E-4AF8-BC21-12B84D93BCFB}">
      <dgm:prSet/>
      <dgm:spPr/>
      <dgm:t>
        <a:bodyPr/>
        <a:lstStyle/>
        <a:p>
          <a:endParaRPr lang="es-ES"/>
        </a:p>
      </dgm:t>
    </dgm:pt>
    <dgm:pt modelId="{14CF86EF-D6FD-4AAF-A614-13E7BB33326E}" type="sibTrans" cxnId="{58A83149-396E-4AF8-BC21-12B84D93BCFB}">
      <dgm:prSet/>
      <dgm:spPr/>
      <dgm:t>
        <a:bodyPr/>
        <a:lstStyle/>
        <a:p>
          <a:endParaRPr lang="es-ES"/>
        </a:p>
      </dgm:t>
    </dgm:pt>
    <dgm:pt modelId="{3924F224-7F5B-4BDC-A73E-EC9DEF31D2F4}">
      <dgm:prSet phldrT="[Texto]"/>
      <dgm:spPr/>
      <dgm:t>
        <a:bodyPr/>
        <a:lstStyle/>
        <a:p>
          <a:r>
            <a:rPr lang="es-ES" dirty="0" smtClean="0"/>
            <a:t>Enseñanza y Aprendizaje en el Aula</a:t>
          </a:r>
          <a:endParaRPr lang="es-ES" dirty="0"/>
        </a:p>
      </dgm:t>
    </dgm:pt>
    <dgm:pt modelId="{49DDD4BF-9B7F-44A2-97F5-ABA25C596D3D}" type="parTrans" cxnId="{10DB3C25-CFB0-4BA7-A21B-387574B4941C}">
      <dgm:prSet/>
      <dgm:spPr/>
      <dgm:t>
        <a:bodyPr/>
        <a:lstStyle/>
        <a:p>
          <a:endParaRPr lang="es-ES"/>
        </a:p>
      </dgm:t>
    </dgm:pt>
    <dgm:pt modelId="{5FD2819F-41E8-44EA-9095-A6A6DD8D039F}" type="sibTrans" cxnId="{10DB3C25-CFB0-4BA7-A21B-387574B4941C}">
      <dgm:prSet/>
      <dgm:spPr/>
      <dgm:t>
        <a:bodyPr/>
        <a:lstStyle/>
        <a:p>
          <a:endParaRPr lang="es-ES"/>
        </a:p>
      </dgm:t>
    </dgm:pt>
    <dgm:pt modelId="{C08909AB-BF5C-4CD1-AC2F-EF487B78D260}">
      <dgm:prSet phldrT="[Texto]"/>
      <dgm:spPr/>
      <dgm:t>
        <a:bodyPr/>
        <a:lstStyle/>
        <a:p>
          <a:r>
            <a:rPr lang="es-ES" dirty="0" smtClean="0"/>
            <a:t>Apoyo al Desarrollo de los Estudiantes</a:t>
          </a:r>
          <a:endParaRPr lang="es-ES" dirty="0"/>
        </a:p>
      </dgm:t>
    </dgm:pt>
    <dgm:pt modelId="{CF295386-8F64-4835-B5DE-0B33AB76A7B7}" type="parTrans" cxnId="{110A4D92-BBA7-4E74-A2A7-502E06D2658B}">
      <dgm:prSet/>
      <dgm:spPr/>
      <dgm:t>
        <a:bodyPr/>
        <a:lstStyle/>
        <a:p>
          <a:endParaRPr lang="es-ES"/>
        </a:p>
      </dgm:t>
    </dgm:pt>
    <dgm:pt modelId="{206D5A86-6B2F-4004-B978-39F9523F456E}" type="sibTrans" cxnId="{110A4D92-BBA7-4E74-A2A7-502E06D2658B}">
      <dgm:prSet/>
      <dgm:spPr/>
      <dgm:t>
        <a:bodyPr/>
        <a:lstStyle/>
        <a:p>
          <a:endParaRPr lang="es-ES"/>
        </a:p>
      </dgm:t>
    </dgm:pt>
    <dgm:pt modelId="{8CDB0FCF-2AEE-4BCB-97B8-A310FD73304B}">
      <dgm:prSet phldrT="[Texto]"/>
      <dgm:spPr/>
      <dgm:t>
        <a:bodyPr/>
        <a:lstStyle/>
        <a:p>
          <a:r>
            <a:rPr lang="es-ES" dirty="0" smtClean="0"/>
            <a:t>Liderazgo del Director</a:t>
          </a:r>
          <a:endParaRPr lang="es-ES" dirty="0"/>
        </a:p>
      </dgm:t>
    </dgm:pt>
    <dgm:pt modelId="{7EF2C673-6577-4773-87AF-1E11077E04C9}" type="parTrans" cxnId="{3866720E-1E2A-4C36-B558-123CE4A92F0C}">
      <dgm:prSet/>
      <dgm:spPr/>
      <dgm:t>
        <a:bodyPr/>
        <a:lstStyle/>
        <a:p>
          <a:endParaRPr lang="es-ES"/>
        </a:p>
      </dgm:t>
    </dgm:pt>
    <dgm:pt modelId="{5DFCAD13-620A-474F-BA68-25E8C965865F}" type="sibTrans" cxnId="{3866720E-1E2A-4C36-B558-123CE4A92F0C}">
      <dgm:prSet/>
      <dgm:spPr/>
      <dgm:t>
        <a:bodyPr/>
        <a:lstStyle/>
        <a:p>
          <a:endParaRPr lang="es-ES"/>
        </a:p>
      </dgm:t>
    </dgm:pt>
    <dgm:pt modelId="{9D093815-B0B1-450E-A166-0AF4424A7CE2}">
      <dgm:prSet phldrT="[Texto]"/>
      <dgm:spPr/>
      <dgm:t>
        <a:bodyPr/>
        <a:lstStyle/>
        <a:p>
          <a:r>
            <a:rPr lang="es-ES" dirty="0" smtClean="0"/>
            <a:t>Convivencia Escolar</a:t>
          </a:r>
          <a:endParaRPr lang="es-ES" dirty="0"/>
        </a:p>
      </dgm:t>
    </dgm:pt>
    <dgm:pt modelId="{F385F1A5-C11C-4ECC-BA78-958227B8BF51}" type="parTrans" cxnId="{7B9FD9D1-4E97-40C4-B7AD-5E6288725D56}">
      <dgm:prSet/>
      <dgm:spPr/>
      <dgm:t>
        <a:bodyPr/>
        <a:lstStyle/>
        <a:p>
          <a:endParaRPr lang="es-ES"/>
        </a:p>
      </dgm:t>
    </dgm:pt>
    <dgm:pt modelId="{3ABF6D51-518A-4E32-B3A1-A171DFA9B86C}" type="sibTrans" cxnId="{7B9FD9D1-4E97-40C4-B7AD-5E6288725D56}">
      <dgm:prSet/>
      <dgm:spPr/>
      <dgm:t>
        <a:bodyPr/>
        <a:lstStyle/>
        <a:p>
          <a:endParaRPr lang="es-ES"/>
        </a:p>
      </dgm:t>
    </dgm:pt>
    <dgm:pt modelId="{579FDE8B-1A98-482D-8CF8-BFBCD51D5E59}">
      <dgm:prSet/>
      <dgm:spPr/>
      <dgm:t>
        <a:bodyPr/>
        <a:lstStyle/>
        <a:p>
          <a:r>
            <a:rPr lang="es-ES" dirty="0" smtClean="0"/>
            <a:t>Gestión del Personal</a:t>
          </a:r>
          <a:endParaRPr lang="es-ES" dirty="0"/>
        </a:p>
      </dgm:t>
    </dgm:pt>
    <dgm:pt modelId="{2401FE21-C001-49A7-B89B-4DFFCDC3F721}" type="parTrans" cxnId="{02067CE4-3FEE-4585-9297-71BB3902393B}">
      <dgm:prSet/>
      <dgm:spPr/>
      <dgm:t>
        <a:bodyPr/>
        <a:lstStyle/>
        <a:p>
          <a:endParaRPr lang="es-ES"/>
        </a:p>
      </dgm:t>
    </dgm:pt>
    <dgm:pt modelId="{AF2CF234-B569-42C6-996A-CB5836F8BC7D}" type="sibTrans" cxnId="{02067CE4-3FEE-4585-9297-71BB3902393B}">
      <dgm:prSet/>
      <dgm:spPr/>
      <dgm:t>
        <a:bodyPr/>
        <a:lstStyle/>
        <a:p>
          <a:endParaRPr lang="es-ES"/>
        </a:p>
      </dgm:t>
    </dgm:pt>
    <dgm:pt modelId="{DD171091-BA98-4991-B1E2-9BA90AFC7D1E}">
      <dgm:prSet/>
      <dgm:spPr/>
      <dgm:t>
        <a:bodyPr/>
        <a:lstStyle/>
        <a:p>
          <a:r>
            <a:rPr lang="es-ES" dirty="0" smtClean="0"/>
            <a:t>Gestión de los Resultados Financieros</a:t>
          </a:r>
          <a:endParaRPr lang="es-ES" dirty="0"/>
        </a:p>
      </dgm:t>
    </dgm:pt>
    <dgm:pt modelId="{45956194-C257-4168-B282-7410B0DAE742}" type="parTrans" cxnId="{B2A32CCB-CFF1-42B9-810B-10B8D2DFE2C4}">
      <dgm:prSet/>
      <dgm:spPr/>
      <dgm:t>
        <a:bodyPr/>
        <a:lstStyle/>
        <a:p>
          <a:endParaRPr lang="es-ES"/>
        </a:p>
      </dgm:t>
    </dgm:pt>
    <dgm:pt modelId="{8087F186-E09F-48DA-9F4B-C19C9D706654}" type="sibTrans" cxnId="{B2A32CCB-CFF1-42B9-810B-10B8D2DFE2C4}">
      <dgm:prSet/>
      <dgm:spPr/>
      <dgm:t>
        <a:bodyPr/>
        <a:lstStyle/>
        <a:p>
          <a:endParaRPr lang="es-ES"/>
        </a:p>
      </dgm:t>
    </dgm:pt>
    <dgm:pt modelId="{BD884FDB-EE9D-4084-B288-71F9EA7C376E}">
      <dgm:prSet/>
      <dgm:spPr/>
      <dgm:t>
        <a:bodyPr/>
        <a:lstStyle/>
        <a:p>
          <a:r>
            <a:rPr lang="es-ES" dirty="0" smtClean="0"/>
            <a:t>Gestión de los Recursos Educativos</a:t>
          </a:r>
          <a:endParaRPr lang="es-ES" dirty="0"/>
        </a:p>
      </dgm:t>
    </dgm:pt>
    <dgm:pt modelId="{D06D0049-911C-40A3-954B-C1793FC4C242}" type="parTrans" cxnId="{D46C2985-411B-4D85-9EC4-7F879FD6A854}">
      <dgm:prSet/>
      <dgm:spPr/>
      <dgm:t>
        <a:bodyPr/>
        <a:lstStyle/>
        <a:p>
          <a:endParaRPr lang="es-ES"/>
        </a:p>
      </dgm:t>
    </dgm:pt>
    <dgm:pt modelId="{FCA91789-637B-473E-AD17-F43A105BD661}" type="sibTrans" cxnId="{D46C2985-411B-4D85-9EC4-7F879FD6A854}">
      <dgm:prSet/>
      <dgm:spPr/>
      <dgm:t>
        <a:bodyPr/>
        <a:lstStyle/>
        <a:p>
          <a:endParaRPr lang="es-ES"/>
        </a:p>
      </dgm:t>
    </dgm:pt>
    <dgm:pt modelId="{1E2671D4-8299-493A-A1C4-AB84E4E6DBF6}" type="pres">
      <dgm:prSet presAssocID="{FDE73F6E-2403-49F2-8C88-6C1488CAC6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86C0E1E-8478-4D58-9571-0685BD7A8C93}" type="pres">
      <dgm:prSet presAssocID="{6E57424F-B011-4DA0-8DFB-2D89B472E702}" presName="boxAndChildren" presStyleCnt="0"/>
      <dgm:spPr/>
    </dgm:pt>
    <dgm:pt modelId="{02737B84-5BD5-42D8-8947-3868F35B86FF}" type="pres">
      <dgm:prSet presAssocID="{6E57424F-B011-4DA0-8DFB-2D89B472E702}" presName="parentTextBox" presStyleLbl="node1" presStyleIdx="0" presStyleCnt="4"/>
      <dgm:spPr/>
      <dgm:t>
        <a:bodyPr/>
        <a:lstStyle/>
        <a:p>
          <a:endParaRPr lang="es-ES"/>
        </a:p>
      </dgm:t>
    </dgm:pt>
    <dgm:pt modelId="{B3369C77-CBAA-47B4-8BAC-91D51CF2D92E}" type="pres">
      <dgm:prSet presAssocID="{6E57424F-B011-4DA0-8DFB-2D89B472E702}" presName="entireBox" presStyleLbl="node1" presStyleIdx="0" presStyleCnt="4"/>
      <dgm:spPr/>
      <dgm:t>
        <a:bodyPr/>
        <a:lstStyle/>
        <a:p>
          <a:endParaRPr lang="es-ES"/>
        </a:p>
      </dgm:t>
    </dgm:pt>
    <dgm:pt modelId="{F78A9514-1E3D-4E9D-BBCA-CDEE326E3437}" type="pres">
      <dgm:prSet presAssocID="{6E57424F-B011-4DA0-8DFB-2D89B472E702}" presName="descendantBox" presStyleCnt="0"/>
      <dgm:spPr/>
    </dgm:pt>
    <dgm:pt modelId="{3A25E4CD-4018-42BA-AC02-7311116E8DA7}" type="pres">
      <dgm:prSet presAssocID="{579FDE8B-1A98-482D-8CF8-BFBCD51D5E59}" presName="childTextBox" presStyleLbl="fg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E28577-F828-416E-A1D2-FF40C3CC01FF}" type="pres">
      <dgm:prSet presAssocID="{DD171091-BA98-4991-B1E2-9BA90AFC7D1E}" presName="childTextBox" presStyleLbl="fg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895E24-6E2C-41B2-865F-2D925A8D92F5}" type="pres">
      <dgm:prSet presAssocID="{BD884FDB-EE9D-4084-B288-71F9EA7C376E}" presName="childTextBox" presStyleLbl="fg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A29F13-E2E4-4D02-B623-45F228CF1F57}" type="pres">
      <dgm:prSet presAssocID="{3129889E-445E-4F10-8D8D-7CF237C8B305}" presName="sp" presStyleCnt="0"/>
      <dgm:spPr/>
    </dgm:pt>
    <dgm:pt modelId="{2C1AF448-47B7-4E03-B21E-759BD02F0526}" type="pres">
      <dgm:prSet presAssocID="{BD61A518-8E62-4856-BD0A-38B2CE4B7026}" presName="arrowAndChildren" presStyleCnt="0"/>
      <dgm:spPr/>
    </dgm:pt>
    <dgm:pt modelId="{30A0937F-01A1-4B3E-B8E2-4ABFA664A442}" type="pres">
      <dgm:prSet presAssocID="{BD61A518-8E62-4856-BD0A-38B2CE4B7026}" presName="parentTextArrow" presStyleLbl="node1" presStyleIdx="0" presStyleCnt="4"/>
      <dgm:spPr/>
      <dgm:t>
        <a:bodyPr/>
        <a:lstStyle/>
        <a:p>
          <a:endParaRPr lang="es-ES"/>
        </a:p>
      </dgm:t>
    </dgm:pt>
    <dgm:pt modelId="{FAD0A9F4-01D1-41E3-9EE7-3DC883CA430F}" type="pres">
      <dgm:prSet presAssocID="{BD61A518-8E62-4856-BD0A-38B2CE4B7026}" presName="arrow" presStyleLbl="node1" presStyleIdx="1" presStyleCnt="4"/>
      <dgm:spPr/>
      <dgm:t>
        <a:bodyPr/>
        <a:lstStyle/>
        <a:p>
          <a:endParaRPr lang="es-ES"/>
        </a:p>
      </dgm:t>
    </dgm:pt>
    <dgm:pt modelId="{E94B4762-FFEA-4E5B-A2DD-658BA34610B8}" type="pres">
      <dgm:prSet presAssocID="{BD61A518-8E62-4856-BD0A-38B2CE4B7026}" presName="descendantArrow" presStyleCnt="0"/>
      <dgm:spPr/>
    </dgm:pt>
    <dgm:pt modelId="{E611A01F-8FE8-4C60-9DBE-A35487978280}" type="pres">
      <dgm:prSet presAssocID="{304BB5EC-F904-4934-AC5B-EA8AFEE5D4AA}" presName="childTextArrow" presStyleLbl="fg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5BE360-DD3D-4E4D-A8F6-188369EE36E3}" type="pres">
      <dgm:prSet presAssocID="{9D093815-B0B1-450E-A166-0AF4424A7CE2}" presName="childTextArrow" presStyleLbl="fg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DBC71C-855F-470E-904E-839996B4F63A}" type="pres">
      <dgm:prSet presAssocID="{B5D5B736-4EFA-481E-854B-170D78FC3EA5}" presName="childTextArrow" presStyleLbl="fg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6CB5C2-42AA-41D1-85EA-D253699326A2}" type="pres">
      <dgm:prSet presAssocID="{EF8E1FEF-EE4E-41F8-A1EC-8F6F91346224}" presName="sp" presStyleCnt="0"/>
      <dgm:spPr/>
    </dgm:pt>
    <dgm:pt modelId="{B92C043F-FDF4-440F-97E9-89E50B5B2CB3}" type="pres">
      <dgm:prSet presAssocID="{FBBE22E2-24C4-4139-918F-510FD69CA2DF}" presName="arrowAndChildren" presStyleCnt="0"/>
      <dgm:spPr/>
    </dgm:pt>
    <dgm:pt modelId="{C1BABB77-8E82-4BD5-AACF-024349BADFB9}" type="pres">
      <dgm:prSet presAssocID="{FBBE22E2-24C4-4139-918F-510FD69CA2DF}" presName="parentTextArrow" presStyleLbl="node1" presStyleIdx="1" presStyleCnt="4"/>
      <dgm:spPr/>
      <dgm:t>
        <a:bodyPr/>
        <a:lstStyle/>
        <a:p>
          <a:endParaRPr lang="es-ES"/>
        </a:p>
      </dgm:t>
    </dgm:pt>
    <dgm:pt modelId="{DD33C072-5AFE-4CCC-98B1-CD7EEB93D3CC}" type="pres">
      <dgm:prSet presAssocID="{FBBE22E2-24C4-4139-918F-510FD69CA2DF}" presName="arrow" presStyleLbl="node1" presStyleIdx="2" presStyleCnt="4"/>
      <dgm:spPr/>
      <dgm:t>
        <a:bodyPr/>
        <a:lstStyle/>
        <a:p>
          <a:endParaRPr lang="es-ES"/>
        </a:p>
      </dgm:t>
    </dgm:pt>
    <dgm:pt modelId="{B2D5E8B6-2178-4768-A81F-02F81377DBEA}" type="pres">
      <dgm:prSet presAssocID="{FBBE22E2-24C4-4139-918F-510FD69CA2DF}" presName="descendantArrow" presStyleCnt="0"/>
      <dgm:spPr/>
    </dgm:pt>
    <dgm:pt modelId="{D9BC1F11-B345-4E12-84C4-AF8E55D44445}" type="pres">
      <dgm:prSet presAssocID="{FB57564A-A480-4784-9591-0281937F4529}" presName="childTextArrow" presStyleLbl="fg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01E85C-4C40-426D-9D18-4158C9F25A21}" type="pres">
      <dgm:prSet presAssocID="{8CDB0FCF-2AEE-4BCB-97B8-A310FD73304B}" presName="childTextArrow" presStyleLbl="fg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472C27-A4E0-4266-83EF-633118EA9B39}" type="pres">
      <dgm:prSet presAssocID="{ED8BF280-2605-46B2-8E0C-27DD1A39E403}" presName="childTextArrow" presStyleLbl="fg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A19568-892F-459B-A8FB-04E49AF0B4BA}" type="pres">
      <dgm:prSet presAssocID="{24C9DD1A-469B-4827-87B8-DF0B162F4BE3}" presName="sp" presStyleCnt="0"/>
      <dgm:spPr/>
    </dgm:pt>
    <dgm:pt modelId="{6805FFAB-44D8-4DF9-9538-B6795AE3CAB7}" type="pres">
      <dgm:prSet presAssocID="{C9EDF489-7323-41AD-BCA2-A3AA4234A365}" presName="arrowAndChildren" presStyleCnt="0"/>
      <dgm:spPr/>
    </dgm:pt>
    <dgm:pt modelId="{B70FA49D-6788-4FE3-99FA-B22621C72A5E}" type="pres">
      <dgm:prSet presAssocID="{C9EDF489-7323-41AD-BCA2-A3AA4234A365}" presName="parentTextArrow" presStyleLbl="node1" presStyleIdx="2" presStyleCnt="4"/>
      <dgm:spPr/>
      <dgm:t>
        <a:bodyPr/>
        <a:lstStyle/>
        <a:p>
          <a:endParaRPr lang="es-ES"/>
        </a:p>
      </dgm:t>
    </dgm:pt>
    <dgm:pt modelId="{ABE671C4-3B74-4086-9429-31782D68614A}" type="pres">
      <dgm:prSet presAssocID="{C9EDF489-7323-41AD-BCA2-A3AA4234A365}" presName="arrow" presStyleLbl="node1" presStyleIdx="3" presStyleCnt="4"/>
      <dgm:spPr/>
      <dgm:t>
        <a:bodyPr/>
        <a:lstStyle/>
        <a:p>
          <a:endParaRPr lang="es-ES"/>
        </a:p>
      </dgm:t>
    </dgm:pt>
    <dgm:pt modelId="{C7423B9B-D619-4722-854F-60EB18622752}" type="pres">
      <dgm:prSet presAssocID="{C9EDF489-7323-41AD-BCA2-A3AA4234A365}" presName="descendantArrow" presStyleCnt="0"/>
      <dgm:spPr/>
    </dgm:pt>
    <dgm:pt modelId="{BA431E38-BE37-49EB-A1D8-687E15630B8C}" type="pres">
      <dgm:prSet presAssocID="{D86EFD4A-A32C-4398-A229-9B450154AC52}" presName="childTextArrow" presStyleLbl="fg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4FDFFB-CE5C-4CE7-9F28-42D1D08D3C4E}" type="pres">
      <dgm:prSet presAssocID="{3924F224-7F5B-4BDC-A73E-EC9DEF31D2F4}" presName="childTextArrow" presStyleLbl="fg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8C6A6B-EB4A-4821-8236-7CC3CF57A5F6}" type="pres">
      <dgm:prSet presAssocID="{C08909AB-BF5C-4CD1-AC2F-EF487B78D260}" presName="childTextArrow" presStyleLbl="fg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0605639-718E-4965-887A-2A01841A3D55}" type="presOf" srcId="{BD61A518-8E62-4856-BD0A-38B2CE4B7026}" destId="{FAD0A9F4-01D1-41E3-9EE7-3DC883CA430F}" srcOrd="1" destOrd="0" presId="urn:microsoft.com/office/officeart/2005/8/layout/process4"/>
    <dgm:cxn modelId="{D46C2985-411B-4D85-9EC4-7F879FD6A854}" srcId="{6E57424F-B011-4DA0-8DFB-2D89B472E702}" destId="{BD884FDB-EE9D-4084-B288-71F9EA7C376E}" srcOrd="2" destOrd="0" parTransId="{D06D0049-911C-40A3-954B-C1793FC4C242}" sibTransId="{FCA91789-637B-473E-AD17-F43A105BD661}"/>
    <dgm:cxn modelId="{A84B129F-E431-44C3-B0AA-D9ADD7546AB6}" type="presOf" srcId="{FBBE22E2-24C4-4139-918F-510FD69CA2DF}" destId="{C1BABB77-8E82-4BD5-AACF-024349BADFB9}" srcOrd="0" destOrd="0" presId="urn:microsoft.com/office/officeart/2005/8/layout/process4"/>
    <dgm:cxn modelId="{D4DF96B1-3EE2-4D87-8EDC-FF0849351021}" type="presOf" srcId="{DD171091-BA98-4991-B1E2-9BA90AFC7D1E}" destId="{17E28577-F828-416E-A1D2-FF40C3CC01FF}" srcOrd="0" destOrd="0" presId="urn:microsoft.com/office/officeart/2005/8/layout/process4"/>
    <dgm:cxn modelId="{2E726DD6-DD34-40A1-9634-869D983BB0A7}" type="presOf" srcId="{9D093815-B0B1-450E-A166-0AF4424A7CE2}" destId="{EE5BE360-DD3D-4E4D-A8F6-188369EE36E3}" srcOrd="0" destOrd="0" presId="urn:microsoft.com/office/officeart/2005/8/layout/process4"/>
    <dgm:cxn modelId="{E8E70248-92C5-4613-BB52-4E4461E48BDC}" type="presOf" srcId="{579FDE8B-1A98-482D-8CF8-BFBCD51D5E59}" destId="{3A25E4CD-4018-42BA-AC02-7311116E8DA7}" srcOrd="0" destOrd="0" presId="urn:microsoft.com/office/officeart/2005/8/layout/process4"/>
    <dgm:cxn modelId="{016712AD-0409-4389-A468-AB18654462F9}" type="presOf" srcId="{ED8BF280-2605-46B2-8E0C-27DD1A39E403}" destId="{35472C27-A4E0-4266-83EF-633118EA9B39}" srcOrd="0" destOrd="0" presId="urn:microsoft.com/office/officeart/2005/8/layout/process4"/>
    <dgm:cxn modelId="{0465143E-3C1E-4B44-8502-07A3B54F74AF}" srcId="{C9EDF489-7323-41AD-BCA2-A3AA4234A365}" destId="{D86EFD4A-A32C-4398-A229-9B450154AC52}" srcOrd="0" destOrd="0" parTransId="{A81D4BE0-7135-4A62-97D6-E798A3717F2F}" sibTransId="{AAE2A771-137B-4476-A7FA-8576E1201AB0}"/>
    <dgm:cxn modelId="{6D29A61C-52B2-4A80-A07B-88646C90737B}" type="presOf" srcId="{C9EDF489-7323-41AD-BCA2-A3AA4234A365}" destId="{B70FA49D-6788-4FE3-99FA-B22621C72A5E}" srcOrd="0" destOrd="0" presId="urn:microsoft.com/office/officeart/2005/8/layout/process4"/>
    <dgm:cxn modelId="{28410BC4-79A3-4737-B2C7-A25EAA872299}" type="presOf" srcId="{B5D5B736-4EFA-481E-854B-170D78FC3EA5}" destId="{C4DBC71C-855F-470E-904E-839996B4F63A}" srcOrd="0" destOrd="0" presId="urn:microsoft.com/office/officeart/2005/8/layout/process4"/>
    <dgm:cxn modelId="{03F9A3D4-A198-4109-BAE8-A9026AE6CE26}" type="presOf" srcId="{304BB5EC-F904-4934-AC5B-EA8AFEE5D4AA}" destId="{E611A01F-8FE8-4C60-9DBE-A35487978280}" srcOrd="0" destOrd="0" presId="urn:microsoft.com/office/officeart/2005/8/layout/process4"/>
    <dgm:cxn modelId="{02FE6088-4627-4CFE-8318-ACCCD3EC6BDF}" type="presOf" srcId="{BD884FDB-EE9D-4084-B288-71F9EA7C376E}" destId="{46895E24-6E2C-41B2-865F-2D925A8D92F5}" srcOrd="0" destOrd="0" presId="urn:microsoft.com/office/officeart/2005/8/layout/process4"/>
    <dgm:cxn modelId="{3924D186-6116-498F-8C0A-8D291BD974B6}" type="presOf" srcId="{BD61A518-8E62-4856-BD0A-38B2CE4B7026}" destId="{30A0937F-01A1-4B3E-B8E2-4ABFA664A442}" srcOrd="0" destOrd="0" presId="urn:microsoft.com/office/officeart/2005/8/layout/process4"/>
    <dgm:cxn modelId="{56A38B0C-68F2-4A92-9885-9F78E20E754B}" type="presOf" srcId="{C08909AB-BF5C-4CD1-AC2F-EF487B78D260}" destId="{AB8C6A6B-EB4A-4821-8236-7CC3CF57A5F6}" srcOrd="0" destOrd="0" presId="urn:microsoft.com/office/officeart/2005/8/layout/process4"/>
    <dgm:cxn modelId="{91664BB1-A187-46E3-80B6-C54B8E8CDF0E}" type="presOf" srcId="{C9EDF489-7323-41AD-BCA2-A3AA4234A365}" destId="{ABE671C4-3B74-4086-9429-31782D68614A}" srcOrd="1" destOrd="0" presId="urn:microsoft.com/office/officeart/2005/8/layout/process4"/>
    <dgm:cxn modelId="{B5DEF484-6298-4D39-8EED-856E44298DA6}" type="presOf" srcId="{6E57424F-B011-4DA0-8DFB-2D89B472E702}" destId="{02737B84-5BD5-42D8-8947-3868F35B86FF}" srcOrd="0" destOrd="0" presId="urn:microsoft.com/office/officeart/2005/8/layout/process4"/>
    <dgm:cxn modelId="{1A50E0C9-D6D0-4043-908D-617483630D20}" type="presOf" srcId="{FBBE22E2-24C4-4139-918F-510FD69CA2DF}" destId="{DD33C072-5AFE-4CCC-98B1-CD7EEB93D3CC}" srcOrd="1" destOrd="0" presId="urn:microsoft.com/office/officeart/2005/8/layout/process4"/>
    <dgm:cxn modelId="{88E17FF3-29F3-4391-A41D-03C09A621C4C}" srcId="{FDE73F6E-2403-49F2-8C88-6C1488CAC6B0}" destId="{BD61A518-8E62-4856-BD0A-38B2CE4B7026}" srcOrd="2" destOrd="0" parTransId="{1F556007-0E1E-4085-9767-1A131593E890}" sibTransId="{3129889E-445E-4F10-8D8D-7CF237C8B305}"/>
    <dgm:cxn modelId="{110A4D92-BBA7-4E74-A2A7-502E06D2658B}" srcId="{C9EDF489-7323-41AD-BCA2-A3AA4234A365}" destId="{C08909AB-BF5C-4CD1-AC2F-EF487B78D260}" srcOrd="2" destOrd="0" parTransId="{CF295386-8F64-4835-B5DE-0B33AB76A7B7}" sibTransId="{206D5A86-6B2F-4004-B978-39F9523F456E}"/>
    <dgm:cxn modelId="{DFA06590-B9C4-4A18-B485-8DD11554649D}" type="presOf" srcId="{D86EFD4A-A32C-4398-A229-9B450154AC52}" destId="{BA431E38-BE37-49EB-A1D8-687E15630B8C}" srcOrd="0" destOrd="0" presId="urn:microsoft.com/office/officeart/2005/8/layout/process4"/>
    <dgm:cxn modelId="{05DB1E81-20CE-456F-AA64-C183C024E260}" srcId="{BD61A518-8E62-4856-BD0A-38B2CE4B7026}" destId="{B5D5B736-4EFA-481E-854B-170D78FC3EA5}" srcOrd="2" destOrd="0" parTransId="{A014B9A6-6AE3-4D4A-963D-F81C126A4124}" sibTransId="{E8442EA0-4899-4CE8-97EE-04B2B675972A}"/>
    <dgm:cxn modelId="{835C68DE-6A67-474A-9301-95CBEAEA71BA}" type="presOf" srcId="{3924F224-7F5B-4BDC-A73E-EC9DEF31D2F4}" destId="{B84FDFFB-CE5C-4CE7-9F28-42D1D08D3C4E}" srcOrd="0" destOrd="0" presId="urn:microsoft.com/office/officeart/2005/8/layout/process4"/>
    <dgm:cxn modelId="{3866720E-1E2A-4C36-B558-123CE4A92F0C}" srcId="{FBBE22E2-24C4-4139-918F-510FD69CA2DF}" destId="{8CDB0FCF-2AEE-4BCB-97B8-A310FD73304B}" srcOrd="1" destOrd="0" parTransId="{7EF2C673-6577-4773-87AF-1E11077E04C9}" sibTransId="{5DFCAD13-620A-474F-BA68-25E8C965865F}"/>
    <dgm:cxn modelId="{9B7F0A7B-CFF6-491D-AE79-7D7A7B0275CB}" srcId="{BD61A518-8E62-4856-BD0A-38B2CE4B7026}" destId="{304BB5EC-F904-4934-AC5B-EA8AFEE5D4AA}" srcOrd="0" destOrd="0" parTransId="{AD403BDA-5E3D-463C-95A5-6221C807627C}" sibTransId="{700F6211-2EF4-45BD-83E5-A847638B40EF}"/>
    <dgm:cxn modelId="{02067CE4-3FEE-4585-9297-71BB3902393B}" srcId="{6E57424F-B011-4DA0-8DFB-2D89B472E702}" destId="{579FDE8B-1A98-482D-8CF8-BFBCD51D5E59}" srcOrd="0" destOrd="0" parTransId="{2401FE21-C001-49A7-B89B-4DFFCDC3F721}" sibTransId="{AF2CF234-B569-42C6-996A-CB5836F8BC7D}"/>
    <dgm:cxn modelId="{B2A32CCB-CFF1-42B9-810B-10B8D2DFE2C4}" srcId="{6E57424F-B011-4DA0-8DFB-2D89B472E702}" destId="{DD171091-BA98-4991-B1E2-9BA90AFC7D1E}" srcOrd="1" destOrd="0" parTransId="{45956194-C257-4168-B282-7410B0DAE742}" sibTransId="{8087F186-E09F-48DA-9F4B-C19C9D706654}"/>
    <dgm:cxn modelId="{BE03FD4B-1892-4D1D-9BDC-ED7BC7680A72}" type="presOf" srcId="{8CDB0FCF-2AEE-4BCB-97B8-A310FD73304B}" destId="{2301E85C-4C40-426D-9D18-4158C9F25A21}" srcOrd="0" destOrd="0" presId="urn:microsoft.com/office/officeart/2005/8/layout/process4"/>
    <dgm:cxn modelId="{C399F70C-56FD-4577-A741-B148D96EB3C2}" srcId="{FBBE22E2-24C4-4139-918F-510FD69CA2DF}" destId="{ED8BF280-2605-46B2-8E0C-27DD1A39E403}" srcOrd="2" destOrd="0" parTransId="{7DCAE6A8-24DC-4039-AAC0-B590921ED47B}" sibTransId="{6B1605EF-8CA2-482E-AC2F-44FDB68E5C32}"/>
    <dgm:cxn modelId="{50C4299C-E698-44C6-8299-71F4172B574C}" type="presOf" srcId="{FDE73F6E-2403-49F2-8C88-6C1488CAC6B0}" destId="{1E2671D4-8299-493A-A1C4-AB84E4E6DBF6}" srcOrd="0" destOrd="0" presId="urn:microsoft.com/office/officeart/2005/8/layout/process4"/>
    <dgm:cxn modelId="{A6F2B12B-75CE-41AE-994C-4904185F881E}" type="presOf" srcId="{6E57424F-B011-4DA0-8DFB-2D89B472E702}" destId="{B3369C77-CBAA-47B4-8BAC-91D51CF2D92E}" srcOrd="1" destOrd="0" presId="urn:microsoft.com/office/officeart/2005/8/layout/process4"/>
    <dgm:cxn modelId="{58A83149-396E-4AF8-BC21-12B84D93BCFB}" srcId="{FDE73F6E-2403-49F2-8C88-6C1488CAC6B0}" destId="{6E57424F-B011-4DA0-8DFB-2D89B472E702}" srcOrd="3" destOrd="0" parTransId="{5C59F952-3F30-4D6C-9830-0B397A67398F}" sibTransId="{14CF86EF-D6FD-4AAF-A614-13E7BB33326E}"/>
    <dgm:cxn modelId="{AB9EE18E-9469-44DF-A5D4-640F4EE3024D}" type="presOf" srcId="{FB57564A-A480-4784-9591-0281937F4529}" destId="{D9BC1F11-B345-4E12-84C4-AF8E55D44445}" srcOrd="0" destOrd="0" presId="urn:microsoft.com/office/officeart/2005/8/layout/process4"/>
    <dgm:cxn modelId="{9797EF3A-A18C-410E-9603-DC0D188356D1}" srcId="{FBBE22E2-24C4-4139-918F-510FD69CA2DF}" destId="{FB57564A-A480-4784-9591-0281937F4529}" srcOrd="0" destOrd="0" parTransId="{3589C4BB-3084-42B8-8C63-0DA403B46183}" sibTransId="{43A6C10D-7516-447B-A3EB-78E85024B527}"/>
    <dgm:cxn modelId="{2AE3D408-E344-4E35-B0B5-6C19242333E4}" srcId="{FDE73F6E-2403-49F2-8C88-6C1488CAC6B0}" destId="{C9EDF489-7323-41AD-BCA2-A3AA4234A365}" srcOrd="0" destOrd="0" parTransId="{C3C3B25A-EC2F-441E-8BE9-9F74F252B139}" sibTransId="{24C9DD1A-469B-4827-87B8-DF0B162F4BE3}"/>
    <dgm:cxn modelId="{10DB3C25-CFB0-4BA7-A21B-387574B4941C}" srcId="{C9EDF489-7323-41AD-BCA2-A3AA4234A365}" destId="{3924F224-7F5B-4BDC-A73E-EC9DEF31D2F4}" srcOrd="1" destOrd="0" parTransId="{49DDD4BF-9B7F-44A2-97F5-ABA25C596D3D}" sibTransId="{5FD2819F-41E8-44EA-9095-A6A6DD8D039F}"/>
    <dgm:cxn modelId="{A5602C14-A5A9-4961-90E7-C6F2E34EBC56}" srcId="{FDE73F6E-2403-49F2-8C88-6C1488CAC6B0}" destId="{FBBE22E2-24C4-4139-918F-510FD69CA2DF}" srcOrd="1" destOrd="0" parTransId="{74846E72-2CF5-4CC3-9789-5C0EA3C20E31}" sibTransId="{EF8E1FEF-EE4E-41F8-A1EC-8F6F91346224}"/>
    <dgm:cxn modelId="{7B9FD9D1-4E97-40C4-B7AD-5E6288725D56}" srcId="{BD61A518-8E62-4856-BD0A-38B2CE4B7026}" destId="{9D093815-B0B1-450E-A166-0AF4424A7CE2}" srcOrd="1" destOrd="0" parTransId="{F385F1A5-C11C-4ECC-BA78-958227B8BF51}" sibTransId="{3ABF6D51-518A-4E32-B3A1-A171DFA9B86C}"/>
    <dgm:cxn modelId="{4DA17DD7-18E6-4B29-B265-638BB0A973EF}" type="presParOf" srcId="{1E2671D4-8299-493A-A1C4-AB84E4E6DBF6}" destId="{886C0E1E-8478-4D58-9571-0685BD7A8C93}" srcOrd="0" destOrd="0" presId="urn:microsoft.com/office/officeart/2005/8/layout/process4"/>
    <dgm:cxn modelId="{F2E6CD5B-A402-4BE4-9005-83C864469FF1}" type="presParOf" srcId="{886C0E1E-8478-4D58-9571-0685BD7A8C93}" destId="{02737B84-5BD5-42D8-8947-3868F35B86FF}" srcOrd="0" destOrd="0" presId="urn:microsoft.com/office/officeart/2005/8/layout/process4"/>
    <dgm:cxn modelId="{CDFCA02B-9ED1-4F65-9B08-D3E0348E89B0}" type="presParOf" srcId="{886C0E1E-8478-4D58-9571-0685BD7A8C93}" destId="{B3369C77-CBAA-47B4-8BAC-91D51CF2D92E}" srcOrd="1" destOrd="0" presId="urn:microsoft.com/office/officeart/2005/8/layout/process4"/>
    <dgm:cxn modelId="{AAFC7B14-BBDF-484A-8EDD-EEDE04B3B887}" type="presParOf" srcId="{886C0E1E-8478-4D58-9571-0685BD7A8C93}" destId="{F78A9514-1E3D-4E9D-BBCA-CDEE326E3437}" srcOrd="2" destOrd="0" presId="urn:microsoft.com/office/officeart/2005/8/layout/process4"/>
    <dgm:cxn modelId="{135CD208-4A5E-44DD-84B6-B0EAB71BEA2D}" type="presParOf" srcId="{F78A9514-1E3D-4E9D-BBCA-CDEE326E3437}" destId="{3A25E4CD-4018-42BA-AC02-7311116E8DA7}" srcOrd="0" destOrd="0" presId="urn:microsoft.com/office/officeart/2005/8/layout/process4"/>
    <dgm:cxn modelId="{65A4369D-30A4-467B-B9A5-D7D6599C9396}" type="presParOf" srcId="{F78A9514-1E3D-4E9D-BBCA-CDEE326E3437}" destId="{17E28577-F828-416E-A1D2-FF40C3CC01FF}" srcOrd="1" destOrd="0" presId="urn:microsoft.com/office/officeart/2005/8/layout/process4"/>
    <dgm:cxn modelId="{17E66429-6EF3-488C-A44C-9E818743088B}" type="presParOf" srcId="{F78A9514-1E3D-4E9D-BBCA-CDEE326E3437}" destId="{46895E24-6E2C-41B2-865F-2D925A8D92F5}" srcOrd="2" destOrd="0" presId="urn:microsoft.com/office/officeart/2005/8/layout/process4"/>
    <dgm:cxn modelId="{77B25614-04EF-4243-AB3A-B649D518CABF}" type="presParOf" srcId="{1E2671D4-8299-493A-A1C4-AB84E4E6DBF6}" destId="{D6A29F13-E2E4-4D02-B623-45F228CF1F57}" srcOrd="1" destOrd="0" presId="urn:microsoft.com/office/officeart/2005/8/layout/process4"/>
    <dgm:cxn modelId="{449C6E4A-6FB3-4994-975F-37ADC9D094AA}" type="presParOf" srcId="{1E2671D4-8299-493A-A1C4-AB84E4E6DBF6}" destId="{2C1AF448-47B7-4E03-B21E-759BD02F0526}" srcOrd="2" destOrd="0" presId="urn:microsoft.com/office/officeart/2005/8/layout/process4"/>
    <dgm:cxn modelId="{57EF7C51-A321-4BBB-B684-8FC11FC568C2}" type="presParOf" srcId="{2C1AF448-47B7-4E03-B21E-759BD02F0526}" destId="{30A0937F-01A1-4B3E-B8E2-4ABFA664A442}" srcOrd="0" destOrd="0" presId="urn:microsoft.com/office/officeart/2005/8/layout/process4"/>
    <dgm:cxn modelId="{8A89D21B-96E8-4597-927C-0F33CE0ED28F}" type="presParOf" srcId="{2C1AF448-47B7-4E03-B21E-759BD02F0526}" destId="{FAD0A9F4-01D1-41E3-9EE7-3DC883CA430F}" srcOrd="1" destOrd="0" presId="urn:microsoft.com/office/officeart/2005/8/layout/process4"/>
    <dgm:cxn modelId="{AFE5A04E-1436-4A2E-AD8F-418FBE85D46F}" type="presParOf" srcId="{2C1AF448-47B7-4E03-B21E-759BD02F0526}" destId="{E94B4762-FFEA-4E5B-A2DD-658BA34610B8}" srcOrd="2" destOrd="0" presId="urn:microsoft.com/office/officeart/2005/8/layout/process4"/>
    <dgm:cxn modelId="{BE4380F6-E1FB-4CC2-AD46-CC5B2F8B4109}" type="presParOf" srcId="{E94B4762-FFEA-4E5B-A2DD-658BA34610B8}" destId="{E611A01F-8FE8-4C60-9DBE-A35487978280}" srcOrd="0" destOrd="0" presId="urn:microsoft.com/office/officeart/2005/8/layout/process4"/>
    <dgm:cxn modelId="{6E97873A-3D5C-4F03-9046-718EA5884B9F}" type="presParOf" srcId="{E94B4762-FFEA-4E5B-A2DD-658BA34610B8}" destId="{EE5BE360-DD3D-4E4D-A8F6-188369EE36E3}" srcOrd="1" destOrd="0" presId="urn:microsoft.com/office/officeart/2005/8/layout/process4"/>
    <dgm:cxn modelId="{DCE573CA-5F5B-484E-8666-681135051704}" type="presParOf" srcId="{E94B4762-FFEA-4E5B-A2DD-658BA34610B8}" destId="{C4DBC71C-855F-470E-904E-839996B4F63A}" srcOrd="2" destOrd="0" presId="urn:microsoft.com/office/officeart/2005/8/layout/process4"/>
    <dgm:cxn modelId="{93421786-2304-4250-9BAC-443D03EC66A7}" type="presParOf" srcId="{1E2671D4-8299-493A-A1C4-AB84E4E6DBF6}" destId="{156CB5C2-42AA-41D1-85EA-D253699326A2}" srcOrd="3" destOrd="0" presId="urn:microsoft.com/office/officeart/2005/8/layout/process4"/>
    <dgm:cxn modelId="{C008A81E-D8AC-41C7-9BB4-047743FD8313}" type="presParOf" srcId="{1E2671D4-8299-493A-A1C4-AB84E4E6DBF6}" destId="{B92C043F-FDF4-440F-97E9-89E50B5B2CB3}" srcOrd="4" destOrd="0" presId="urn:microsoft.com/office/officeart/2005/8/layout/process4"/>
    <dgm:cxn modelId="{C0592690-23CA-4528-A547-C3C906B3F8CD}" type="presParOf" srcId="{B92C043F-FDF4-440F-97E9-89E50B5B2CB3}" destId="{C1BABB77-8E82-4BD5-AACF-024349BADFB9}" srcOrd="0" destOrd="0" presId="urn:microsoft.com/office/officeart/2005/8/layout/process4"/>
    <dgm:cxn modelId="{641204DB-D974-4A81-8B36-CA06ECE71B08}" type="presParOf" srcId="{B92C043F-FDF4-440F-97E9-89E50B5B2CB3}" destId="{DD33C072-5AFE-4CCC-98B1-CD7EEB93D3CC}" srcOrd="1" destOrd="0" presId="urn:microsoft.com/office/officeart/2005/8/layout/process4"/>
    <dgm:cxn modelId="{1D855A02-48AE-40E7-A51A-C07FAE70619C}" type="presParOf" srcId="{B92C043F-FDF4-440F-97E9-89E50B5B2CB3}" destId="{B2D5E8B6-2178-4768-A81F-02F81377DBEA}" srcOrd="2" destOrd="0" presId="urn:microsoft.com/office/officeart/2005/8/layout/process4"/>
    <dgm:cxn modelId="{47628BAD-529B-413A-94B9-E81775C5373E}" type="presParOf" srcId="{B2D5E8B6-2178-4768-A81F-02F81377DBEA}" destId="{D9BC1F11-B345-4E12-84C4-AF8E55D44445}" srcOrd="0" destOrd="0" presId="urn:microsoft.com/office/officeart/2005/8/layout/process4"/>
    <dgm:cxn modelId="{ECAD1AC7-6BFA-4918-983E-6AE7B618EDC5}" type="presParOf" srcId="{B2D5E8B6-2178-4768-A81F-02F81377DBEA}" destId="{2301E85C-4C40-426D-9D18-4158C9F25A21}" srcOrd="1" destOrd="0" presId="urn:microsoft.com/office/officeart/2005/8/layout/process4"/>
    <dgm:cxn modelId="{F16C4244-C64F-4BB7-BF6A-CE003F33AB30}" type="presParOf" srcId="{B2D5E8B6-2178-4768-A81F-02F81377DBEA}" destId="{35472C27-A4E0-4266-83EF-633118EA9B39}" srcOrd="2" destOrd="0" presId="urn:microsoft.com/office/officeart/2005/8/layout/process4"/>
    <dgm:cxn modelId="{0F507837-C82B-4550-8902-494F6846D2EB}" type="presParOf" srcId="{1E2671D4-8299-493A-A1C4-AB84E4E6DBF6}" destId="{52A19568-892F-459B-A8FB-04E49AF0B4BA}" srcOrd="5" destOrd="0" presId="urn:microsoft.com/office/officeart/2005/8/layout/process4"/>
    <dgm:cxn modelId="{2BFF8FF7-5C62-4D4D-AAFC-20681D29568E}" type="presParOf" srcId="{1E2671D4-8299-493A-A1C4-AB84E4E6DBF6}" destId="{6805FFAB-44D8-4DF9-9538-B6795AE3CAB7}" srcOrd="6" destOrd="0" presId="urn:microsoft.com/office/officeart/2005/8/layout/process4"/>
    <dgm:cxn modelId="{723896D9-8825-4CAC-A55D-49396BB426B9}" type="presParOf" srcId="{6805FFAB-44D8-4DF9-9538-B6795AE3CAB7}" destId="{B70FA49D-6788-4FE3-99FA-B22621C72A5E}" srcOrd="0" destOrd="0" presId="urn:microsoft.com/office/officeart/2005/8/layout/process4"/>
    <dgm:cxn modelId="{A2491F2D-5F3E-4933-9A61-4793967AA829}" type="presParOf" srcId="{6805FFAB-44D8-4DF9-9538-B6795AE3CAB7}" destId="{ABE671C4-3B74-4086-9429-31782D68614A}" srcOrd="1" destOrd="0" presId="urn:microsoft.com/office/officeart/2005/8/layout/process4"/>
    <dgm:cxn modelId="{F03F7932-6D86-473E-B3E9-7371ED496CAA}" type="presParOf" srcId="{6805FFAB-44D8-4DF9-9538-B6795AE3CAB7}" destId="{C7423B9B-D619-4722-854F-60EB18622752}" srcOrd="2" destOrd="0" presId="urn:microsoft.com/office/officeart/2005/8/layout/process4"/>
    <dgm:cxn modelId="{116F5E8C-1AD0-4685-9D99-F6A12BBFDF60}" type="presParOf" srcId="{C7423B9B-D619-4722-854F-60EB18622752}" destId="{BA431E38-BE37-49EB-A1D8-687E15630B8C}" srcOrd="0" destOrd="0" presId="urn:microsoft.com/office/officeart/2005/8/layout/process4"/>
    <dgm:cxn modelId="{140A0CAA-72BA-4887-9FC5-BFB4E3173216}" type="presParOf" srcId="{C7423B9B-D619-4722-854F-60EB18622752}" destId="{B84FDFFB-CE5C-4CE7-9F28-42D1D08D3C4E}" srcOrd="1" destOrd="0" presId="urn:microsoft.com/office/officeart/2005/8/layout/process4"/>
    <dgm:cxn modelId="{2ABF30E9-C2BA-4209-928F-AE63EAE56320}" type="presParOf" srcId="{C7423B9B-D619-4722-854F-60EB18622752}" destId="{AB8C6A6B-EB4A-4821-8236-7CC3CF57A5F6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67E40E-50B0-48A3-AD9A-1965E77BA182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7AE4FD1-4796-46C9-8B40-916F26231759}">
      <dgm:prSet phldrT="[Texto]"/>
      <dgm:spPr/>
      <dgm:t>
        <a:bodyPr/>
        <a:lstStyle/>
        <a:p>
          <a:r>
            <a:rPr lang="es-ES" dirty="0" smtClean="0"/>
            <a:t>Normativa</a:t>
          </a:r>
          <a:endParaRPr lang="es-ES" dirty="0"/>
        </a:p>
      </dgm:t>
    </dgm:pt>
    <dgm:pt modelId="{EE302693-2411-432B-9360-9F9932E60494}" type="parTrans" cxnId="{5288E4EF-BC52-46E2-A4EE-7677A7887556}">
      <dgm:prSet/>
      <dgm:spPr/>
      <dgm:t>
        <a:bodyPr/>
        <a:lstStyle/>
        <a:p>
          <a:endParaRPr lang="es-ES"/>
        </a:p>
      </dgm:t>
    </dgm:pt>
    <dgm:pt modelId="{00A2DBE1-0A1B-4140-B255-DF047DE671EC}" type="sibTrans" cxnId="{5288E4EF-BC52-46E2-A4EE-7677A7887556}">
      <dgm:prSet/>
      <dgm:spPr/>
      <dgm:t>
        <a:bodyPr/>
        <a:lstStyle/>
        <a:p>
          <a:endParaRPr lang="es-ES"/>
        </a:p>
      </dgm:t>
    </dgm:pt>
    <dgm:pt modelId="{B6DF454D-71B1-4867-9521-EA43134B026B}">
      <dgm:prSet phldrT="[Texto]" custT="1"/>
      <dgm:spPr/>
      <dgm:t>
        <a:bodyPr/>
        <a:lstStyle/>
        <a:p>
          <a:r>
            <a:rPr lang="es-ES" sz="1800" dirty="0" smtClean="0"/>
            <a:t>CMDS</a:t>
          </a:r>
          <a:endParaRPr lang="es-ES" sz="1800" dirty="0"/>
        </a:p>
      </dgm:t>
    </dgm:pt>
    <dgm:pt modelId="{EF94F201-B275-43A6-8B16-AB7E8B2E37E5}" type="parTrans" cxnId="{959B12E2-E9A9-47E2-901B-8794C55E5860}">
      <dgm:prSet/>
      <dgm:spPr/>
      <dgm:t>
        <a:bodyPr/>
        <a:lstStyle/>
        <a:p>
          <a:endParaRPr lang="es-ES"/>
        </a:p>
      </dgm:t>
    </dgm:pt>
    <dgm:pt modelId="{AB64E4F5-02C8-40C6-9B06-24C084F2950C}" type="sibTrans" cxnId="{959B12E2-E9A9-47E2-901B-8794C55E5860}">
      <dgm:prSet/>
      <dgm:spPr/>
      <dgm:t>
        <a:bodyPr/>
        <a:lstStyle/>
        <a:p>
          <a:endParaRPr lang="es-ES"/>
        </a:p>
      </dgm:t>
    </dgm:pt>
    <dgm:pt modelId="{A2FB9601-0333-407A-934A-F1B84699E731}">
      <dgm:prSet phldrT="[Texto]" custT="1"/>
      <dgm:spPr/>
      <dgm:t>
        <a:bodyPr/>
        <a:lstStyle/>
        <a:p>
          <a:r>
            <a:rPr lang="es-ES" sz="1800" dirty="0" smtClean="0"/>
            <a:t>Mineduc</a:t>
          </a:r>
          <a:endParaRPr lang="es-ES" sz="1800" dirty="0"/>
        </a:p>
      </dgm:t>
    </dgm:pt>
    <dgm:pt modelId="{0776B285-51E0-4795-BEF8-18BB6ADDCDA3}" type="parTrans" cxnId="{DB4F0697-1E4E-4902-8504-4430E1871CEC}">
      <dgm:prSet/>
      <dgm:spPr/>
      <dgm:t>
        <a:bodyPr/>
        <a:lstStyle/>
        <a:p>
          <a:endParaRPr lang="es-ES"/>
        </a:p>
      </dgm:t>
    </dgm:pt>
    <dgm:pt modelId="{46F7F739-E04D-42C4-B6ED-F10800C50FCC}" type="sibTrans" cxnId="{DB4F0697-1E4E-4902-8504-4430E1871CEC}">
      <dgm:prSet/>
      <dgm:spPr/>
      <dgm:t>
        <a:bodyPr/>
        <a:lstStyle/>
        <a:p>
          <a:endParaRPr lang="es-ES"/>
        </a:p>
      </dgm:t>
    </dgm:pt>
    <dgm:pt modelId="{3DD77CA4-395A-4200-B8AD-06289C465373}">
      <dgm:prSet phldrT="[Texto]"/>
      <dgm:spPr/>
      <dgm:t>
        <a:bodyPr/>
        <a:lstStyle/>
        <a:p>
          <a:r>
            <a:rPr lang="es-ES" dirty="0" smtClean="0"/>
            <a:t>PME</a:t>
          </a:r>
          <a:endParaRPr lang="es-ES" dirty="0"/>
        </a:p>
      </dgm:t>
    </dgm:pt>
    <dgm:pt modelId="{8C9935A8-3A47-4628-AB7D-9FC9C4885362}" type="parTrans" cxnId="{5D6DEE18-8E1C-42C5-898D-DC13D4BFB58A}">
      <dgm:prSet/>
      <dgm:spPr/>
      <dgm:t>
        <a:bodyPr/>
        <a:lstStyle/>
        <a:p>
          <a:endParaRPr lang="es-ES"/>
        </a:p>
      </dgm:t>
    </dgm:pt>
    <dgm:pt modelId="{908D0E39-BA5D-4AD5-928E-F8ABEA8CFC86}" type="sibTrans" cxnId="{5D6DEE18-8E1C-42C5-898D-DC13D4BFB58A}">
      <dgm:prSet/>
      <dgm:spPr/>
      <dgm:t>
        <a:bodyPr/>
        <a:lstStyle/>
        <a:p>
          <a:endParaRPr lang="es-ES"/>
        </a:p>
      </dgm:t>
    </dgm:pt>
    <dgm:pt modelId="{CCE79BB1-901B-4734-BC13-F36B956FE4E0}">
      <dgm:prSet phldrT="[Texto]" custT="1"/>
      <dgm:spPr/>
      <dgm:t>
        <a:bodyPr/>
        <a:lstStyle/>
        <a:p>
          <a:r>
            <a:rPr lang="es-ES" sz="1800" dirty="0" err="1" smtClean="0"/>
            <a:t>Macroacciones</a:t>
          </a:r>
          <a:endParaRPr lang="es-ES" sz="1800" dirty="0"/>
        </a:p>
      </dgm:t>
    </dgm:pt>
    <dgm:pt modelId="{FCE0A35B-2F4E-4335-8E2A-0F6E8B84114E}" type="parTrans" cxnId="{FE75DAEE-5F81-4B1F-80F1-C0A7CD6469AA}">
      <dgm:prSet/>
      <dgm:spPr/>
      <dgm:t>
        <a:bodyPr/>
        <a:lstStyle/>
        <a:p>
          <a:endParaRPr lang="es-ES"/>
        </a:p>
      </dgm:t>
    </dgm:pt>
    <dgm:pt modelId="{5183350C-AD17-4BC9-971A-997299381BFF}" type="sibTrans" cxnId="{FE75DAEE-5F81-4B1F-80F1-C0A7CD6469AA}">
      <dgm:prSet/>
      <dgm:spPr/>
      <dgm:t>
        <a:bodyPr/>
        <a:lstStyle/>
        <a:p>
          <a:endParaRPr lang="es-ES"/>
        </a:p>
      </dgm:t>
    </dgm:pt>
    <dgm:pt modelId="{CE5A5FB6-3F8A-4F8F-8165-08F2FB97F61B}">
      <dgm:prSet phldrT="[Texto]" custT="1"/>
      <dgm:spPr/>
      <dgm:t>
        <a:bodyPr/>
        <a:lstStyle/>
        <a:p>
          <a:r>
            <a:rPr lang="es-ES" sz="1800" dirty="0" smtClean="0"/>
            <a:t>Corporativas</a:t>
          </a:r>
          <a:endParaRPr lang="es-ES" sz="1800" dirty="0"/>
        </a:p>
      </dgm:t>
    </dgm:pt>
    <dgm:pt modelId="{C23DCDD3-0536-4EA2-82E9-BD329E6E3101}" type="parTrans" cxnId="{D7B1BC4A-90F7-4502-B0E1-02DA1BADA98B}">
      <dgm:prSet/>
      <dgm:spPr/>
      <dgm:t>
        <a:bodyPr/>
        <a:lstStyle/>
        <a:p>
          <a:endParaRPr lang="es-ES"/>
        </a:p>
      </dgm:t>
    </dgm:pt>
    <dgm:pt modelId="{5ECA9654-4360-4E4E-AFD9-2A7BEFE31670}" type="sibTrans" cxnId="{D7B1BC4A-90F7-4502-B0E1-02DA1BADA98B}">
      <dgm:prSet/>
      <dgm:spPr/>
      <dgm:t>
        <a:bodyPr/>
        <a:lstStyle/>
        <a:p>
          <a:endParaRPr lang="es-ES"/>
        </a:p>
      </dgm:t>
    </dgm:pt>
    <dgm:pt modelId="{5F644104-0A46-4593-8255-851B7803169C}">
      <dgm:prSet phldrT="[Texto]"/>
      <dgm:spPr/>
      <dgm:t>
        <a:bodyPr/>
        <a:lstStyle/>
        <a:p>
          <a:r>
            <a:rPr lang="es-ES" dirty="0" smtClean="0"/>
            <a:t>P.E.</a:t>
          </a:r>
          <a:endParaRPr lang="es-ES" dirty="0"/>
        </a:p>
      </dgm:t>
    </dgm:pt>
    <dgm:pt modelId="{0129C0DC-B8AD-4ECC-985C-83B498EA9FB2}" type="parTrans" cxnId="{5261B69B-4D01-4F1E-A60C-09398D9E8EBB}">
      <dgm:prSet/>
      <dgm:spPr/>
      <dgm:t>
        <a:bodyPr/>
        <a:lstStyle/>
        <a:p>
          <a:endParaRPr lang="es-ES"/>
        </a:p>
      </dgm:t>
    </dgm:pt>
    <dgm:pt modelId="{F7517115-DC84-400A-8517-4BB71FA166E9}" type="sibTrans" cxnId="{5261B69B-4D01-4F1E-A60C-09398D9E8EBB}">
      <dgm:prSet/>
      <dgm:spPr/>
      <dgm:t>
        <a:bodyPr/>
        <a:lstStyle/>
        <a:p>
          <a:endParaRPr lang="es-ES"/>
        </a:p>
      </dgm:t>
    </dgm:pt>
    <dgm:pt modelId="{4C8FAA9C-D7FA-4FF7-85C2-CC07EF323862}">
      <dgm:prSet phldrT="[Texto]" custT="1"/>
      <dgm:spPr/>
      <dgm:t>
        <a:bodyPr/>
        <a:lstStyle/>
        <a:p>
          <a:r>
            <a:rPr lang="es-ES" sz="1800" dirty="0" smtClean="0"/>
            <a:t>Acciones propias</a:t>
          </a:r>
          <a:endParaRPr lang="es-ES" sz="1800" dirty="0"/>
        </a:p>
      </dgm:t>
    </dgm:pt>
    <dgm:pt modelId="{B4A2D628-D8E7-4B2E-85AB-16BBEB53B46D}" type="parTrans" cxnId="{B5D3D54A-99EF-474E-B6C0-0CA3C1F762C1}">
      <dgm:prSet/>
      <dgm:spPr/>
      <dgm:t>
        <a:bodyPr/>
        <a:lstStyle/>
        <a:p>
          <a:endParaRPr lang="es-ES"/>
        </a:p>
      </dgm:t>
    </dgm:pt>
    <dgm:pt modelId="{1E1CED8D-ADF8-4144-9530-59A894A56D43}" type="sibTrans" cxnId="{B5D3D54A-99EF-474E-B6C0-0CA3C1F762C1}">
      <dgm:prSet/>
      <dgm:spPr/>
      <dgm:t>
        <a:bodyPr/>
        <a:lstStyle/>
        <a:p>
          <a:endParaRPr lang="es-ES"/>
        </a:p>
      </dgm:t>
    </dgm:pt>
    <dgm:pt modelId="{11802A2B-66E1-4C73-9109-6C25D4708669}">
      <dgm:prSet phldrT="[Texto]" custT="1"/>
      <dgm:spPr/>
      <dgm:t>
        <a:bodyPr/>
        <a:lstStyle/>
        <a:p>
          <a:r>
            <a:rPr lang="es-ES" sz="1800" dirty="0" smtClean="0"/>
            <a:t>Todo Estamento</a:t>
          </a:r>
          <a:endParaRPr lang="es-ES" sz="1800" dirty="0"/>
        </a:p>
      </dgm:t>
    </dgm:pt>
    <dgm:pt modelId="{CE67E7EE-6A92-451D-8B9E-421167CCAAA7}" type="parTrans" cxnId="{5D0F579B-FCFE-416E-8303-747C6569EE86}">
      <dgm:prSet/>
      <dgm:spPr/>
      <dgm:t>
        <a:bodyPr/>
        <a:lstStyle/>
        <a:p>
          <a:endParaRPr lang="es-ES"/>
        </a:p>
      </dgm:t>
    </dgm:pt>
    <dgm:pt modelId="{CDF703B4-D890-4FF8-80FF-5ECC6CC9A72F}" type="sibTrans" cxnId="{5D0F579B-FCFE-416E-8303-747C6569EE86}">
      <dgm:prSet/>
      <dgm:spPr/>
      <dgm:t>
        <a:bodyPr/>
        <a:lstStyle/>
        <a:p>
          <a:endParaRPr lang="es-ES"/>
        </a:p>
      </dgm:t>
    </dgm:pt>
    <dgm:pt modelId="{0889F5B2-5E4D-4B3E-9D7E-B73609AB6BE1}" type="pres">
      <dgm:prSet presAssocID="{8567E40E-50B0-48A3-AD9A-1965E77BA18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18855D9-57CA-46E7-888E-34A036F49699}" type="pres">
      <dgm:prSet presAssocID="{17AE4FD1-4796-46C9-8B40-916F26231759}" presName="compNode" presStyleCnt="0"/>
      <dgm:spPr/>
    </dgm:pt>
    <dgm:pt modelId="{0355303B-61CA-475F-94A8-917DB7B65902}" type="pres">
      <dgm:prSet presAssocID="{17AE4FD1-4796-46C9-8B40-916F26231759}" presName="noGeometry" presStyleCnt="0"/>
      <dgm:spPr/>
    </dgm:pt>
    <dgm:pt modelId="{5DEF103D-7A3A-4655-A2B1-18B537B7A3E4}" type="pres">
      <dgm:prSet presAssocID="{17AE4FD1-4796-46C9-8B40-916F26231759}" presName="childTextVisible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4BCFAC-0AFD-4AA9-AD29-30488074C40A}" type="pres">
      <dgm:prSet presAssocID="{17AE4FD1-4796-46C9-8B40-916F26231759}" presName="childTextHidden" presStyleLbl="bgAccFollowNode1" presStyleIdx="0" presStyleCnt="3"/>
      <dgm:spPr/>
      <dgm:t>
        <a:bodyPr/>
        <a:lstStyle/>
        <a:p>
          <a:endParaRPr lang="es-ES"/>
        </a:p>
      </dgm:t>
    </dgm:pt>
    <dgm:pt modelId="{AE244040-D95C-4792-9916-D434821E1403}" type="pres">
      <dgm:prSet presAssocID="{17AE4FD1-4796-46C9-8B40-916F2623175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215A91-E820-4152-BD39-FD8D8725570D}" type="pres">
      <dgm:prSet presAssocID="{17AE4FD1-4796-46C9-8B40-916F26231759}" presName="aSpace" presStyleCnt="0"/>
      <dgm:spPr/>
    </dgm:pt>
    <dgm:pt modelId="{19D90C66-EA20-4806-AE0A-BF9945B88E07}" type="pres">
      <dgm:prSet presAssocID="{3DD77CA4-395A-4200-B8AD-06289C465373}" presName="compNode" presStyleCnt="0"/>
      <dgm:spPr/>
    </dgm:pt>
    <dgm:pt modelId="{538B53EE-BE4E-44F6-A33B-BF829A7B5CE9}" type="pres">
      <dgm:prSet presAssocID="{3DD77CA4-395A-4200-B8AD-06289C465373}" presName="noGeometry" presStyleCnt="0"/>
      <dgm:spPr/>
    </dgm:pt>
    <dgm:pt modelId="{6881D2D7-2425-4E1F-A52D-031830154046}" type="pres">
      <dgm:prSet presAssocID="{3DD77CA4-395A-4200-B8AD-06289C465373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DD5238-2FA5-454F-A803-A1D5DE9E0E19}" type="pres">
      <dgm:prSet presAssocID="{3DD77CA4-395A-4200-B8AD-06289C465373}" presName="childTextHidden" presStyleLbl="bgAccFollowNode1" presStyleIdx="1" presStyleCnt="3"/>
      <dgm:spPr/>
      <dgm:t>
        <a:bodyPr/>
        <a:lstStyle/>
        <a:p>
          <a:endParaRPr lang="es-ES"/>
        </a:p>
      </dgm:t>
    </dgm:pt>
    <dgm:pt modelId="{3EC55105-2FD3-4B62-868E-3252B6AB1838}" type="pres">
      <dgm:prSet presAssocID="{3DD77CA4-395A-4200-B8AD-06289C46537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1E70D3-162C-4203-84C2-DEEFC1DB897D}" type="pres">
      <dgm:prSet presAssocID="{3DD77CA4-395A-4200-B8AD-06289C465373}" presName="aSpace" presStyleCnt="0"/>
      <dgm:spPr/>
    </dgm:pt>
    <dgm:pt modelId="{A62BAEC1-CC9B-4464-970C-8DC32BD14B92}" type="pres">
      <dgm:prSet presAssocID="{5F644104-0A46-4593-8255-851B7803169C}" presName="compNode" presStyleCnt="0"/>
      <dgm:spPr/>
    </dgm:pt>
    <dgm:pt modelId="{554EF814-9AC6-4191-A8D9-AE57190764D9}" type="pres">
      <dgm:prSet presAssocID="{5F644104-0A46-4593-8255-851B7803169C}" presName="noGeometry" presStyleCnt="0"/>
      <dgm:spPr/>
    </dgm:pt>
    <dgm:pt modelId="{8F779AC9-2AF2-42F3-AD45-8ADC02CD46FF}" type="pres">
      <dgm:prSet presAssocID="{5F644104-0A46-4593-8255-851B7803169C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86B2CC-7A1C-4ABC-B96D-0A162C15ED0F}" type="pres">
      <dgm:prSet presAssocID="{5F644104-0A46-4593-8255-851B7803169C}" presName="childTextHidden" presStyleLbl="bgAccFollowNode1" presStyleIdx="2" presStyleCnt="3"/>
      <dgm:spPr/>
      <dgm:t>
        <a:bodyPr/>
        <a:lstStyle/>
        <a:p>
          <a:endParaRPr lang="es-ES"/>
        </a:p>
      </dgm:t>
    </dgm:pt>
    <dgm:pt modelId="{D92CAC59-2658-435F-8DB0-DFF60B55FFCD}" type="pres">
      <dgm:prSet presAssocID="{5F644104-0A46-4593-8255-851B7803169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E75DAEE-5F81-4B1F-80F1-C0A7CD6469AA}" srcId="{3DD77CA4-395A-4200-B8AD-06289C465373}" destId="{CCE79BB1-901B-4734-BC13-F36B956FE4E0}" srcOrd="0" destOrd="0" parTransId="{FCE0A35B-2F4E-4335-8E2A-0F6E8B84114E}" sibTransId="{5183350C-AD17-4BC9-971A-997299381BFF}"/>
    <dgm:cxn modelId="{31A3CF47-4663-4FD7-9F55-B21F8560A863}" type="presOf" srcId="{CE5A5FB6-3F8A-4F8F-8165-08F2FB97F61B}" destId="{6881D2D7-2425-4E1F-A52D-031830154046}" srcOrd="0" destOrd="1" presId="urn:microsoft.com/office/officeart/2005/8/layout/hProcess6"/>
    <dgm:cxn modelId="{6B52C190-31A2-4B3A-A1CC-90B23E48E2B1}" type="presOf" srcId="{5F644104-0A46-4593-8255-851B7803169C}" destId="{D92CAC59-2658-435F-8DB0-DFF60B55FFCD}" srcOrd="0" destOrd="0" presId="urn:microsoft.com/office/officeart/2005/8/layout/hProcess6"/>
    <dgm:cxn modelId="{959B12E2-E9A9-47E2-901B-8794C55E5860}" srcId="{17AE4FD1-4796-46C9-8B40-916F26231759}" destId="{B6DF454D-71B1-4867-9521-EA43134B026B}" srcOrd="0" destOrd="0" parTransId="{EF94F201-B275-43A6-8B16-AB7E8B2E37E5}" sibTransId="{AB64E4F5-02C8-40C6-9B06-24C084F2950C}"/>
    <dgm:cxn modelId="{A0F936E2-14B7-4864-9999-ED9BE6C16481}" type="presOf" srcId="{4C8FAA9C-D7FA-4FF7-85C2-CC07EF323862}" destId="{8F779AC9-2AF2-42F3-AD45-8ADC02CD46FF}" srcOrd="0" destOrd="0" presId="urn:microsoft.com/office/officeart/2005/8/layout/hProcess6"/>
    <dgm:cxn modelId="{A3F462BB-66C5-40E1-9809-0F64DE9295F2}" type="presOf" srcId="{4C8FAA9C-D7FA-4FF7-85C2-CC07EF323862}" destId="{3686B2CC-7A1C-4ABC-B96D-0A162C15ED0F}" srcOrd="1" destOrd="0" presId="urn:microsoft.com/office/officeart/2005/8/layout/hProcess6"/>
    <dgm:cxn modelId="{5D6DEE18-8E1C-42C5-898D-DC13D4BFB58A}" srcId="{8567E40E-50B0-48A3-AD9A-1965E77BA182}" destId="{3DD77CA4-395A-4200-B8AD-06289C465373}" srcOrd="1" destOrd="0" parTransId="{8C9935A8-3A47-4628-AB7D-9FC9C4885362}" sibTransId="{908D0E39-BA5D-4AD5-928E-F8ABEA8CFC86}"/>
    <dgm:cxn modelId="{5288E4EF-BC52-46E2-A4EE-7677A7887556}" srcId="{8567E40E-50B0-48A3-AD9A-1965E77BA182}" destId="{17AE4FD1-4796-46C9-8B40-916F26231759}" srcOrd="0" destOrd="0" parTransId="{EE302693-2411-432B-9360-9F9932E60494}" sibTransId="{00A2DBE1-0A1B-4140-B255-DF047DE671EC}"/>
    <dgm:cxn modelId="{1D6F003F-0351-4DA9-9E5E-DC95160A1A90}" type="presOf" srcId="{B6DF454D-71B1-4867-9521-EA43134B026B}" destId="{5DEF103D-7A3A-4655-A2B1-18B537B7A3E4}" srcOrd="0" destOrd="0" presId="urn:microsoft.com/office/officeart/2005/8/layout/hProcess6"/>
    <dgm:cxn modelId="{D7B1BC4A-90F7-4502-B0E1-02DA1BADA98B}" srcId="{3DD77CA4-395A-4200-B8AD-06289C465373}" destId="{CE5A5FB6-3F8A-4F8F-8165-08F2FB97F61B}" srcOrd="1" destOrd="0" parTransId="{C23DCDD3-0536-4EA2-82E9-BD329E6E3101}" sibTransId="{5ECA9654-4360-4E4E-AFD9-2A7BEFE31670}"/>
    <dgm:cxn modelId="{BAE39A04-E463-478A-9C76-2C5E61E3AAC5}" type="presOf" srcId="{CCE79BB1-901B-4734-BC13-F36B956FE4E0}" destId="{6881D2D7-2425-4E1F-A52D-031830154046}" srcOrd="0" destOrd="0" presId="urn:microsoft.com/office/officeart/2005/8/layout/hProcess6"/>
    <dgm:cxn modelId="{B997C0F8-1E9B-499E-B596-CD71A90C288B}" type="presOf" srcId="{B6DF454D-71B1-4867-9521-EA43134B026B}" destId="{B64BCFAC-0AFD-4AA9-AD29-30488074C40A}" srcOrd="1" destOrd="0" presId="urn:microsoft.com/office/officeart/2005/8/layout/hProcess6"/>
    <dgm:cxn modelId="{41D226FC-4753-4665-A9E8-3F48AAEC84FB}" type="presOf" srcId="{11802A2B-66E1-4C73-9109-6C25D4708669}" destId="{3686B2CC-7A1C-4ABC-B96D-0A162C15ED0F}" srcOrd="1" destOrd="1" presId="urn:microsoft.com/office/officeart/2005/8/layout/hProcess6"/>
    <dgm:cxn modelId="{E848CE70-35BE-4B38-9D84-12FDC0A93979}" type="presOf" srcId="{11802A2B-66E1-4C73-9109-6C25D4708669}" destId="{8F779AC9-2AF2-42F3-AD45-8ADC02CD46FF}" srcOrd="0" destOrd="1" presId="urn:microsoft.com/office/officeart/2005/8/layout/hProcess6"/>
    <dgm:cxn modelId="{ED5395FD-F776-42A8-A3D3-E50B145969AF}" type="presOf" srcId="{3DD77CA4-395A-4200-B8AD-06289C465373}" destId="{3EC55105-2FD3-4B62-868E-3252B6AB1838}" srcOrd="0" destOrd="0" presId="urn:microsoft.com/office/officeart/2005/8/layout/hProcess6"/>
    <dgm:cxn modelId="{014C7A91-CA43-4723-A083-E856BFAA25C9}" type="presOf" srcId="{8567E40E-50B0-48A3-AD9A-1965E77BA182}" destId="{0889F5B2-5E4D-4B3E-9D7E-B73609AB6BE1}" srcOrd="0" destOrd="0" presId="urn:microsoft.com/office/officeart/2005/8/layout/hProcess6"/>
    <dgm:cxn modelId="{5D0F579B-FCFE-416E-8303-747C6569EE86}" srcId="{5F644104-0A46-4593-8255-851B7803169C}" destId="{11802A2B-66E1-4C73-9109-6C25D4708669}" srcOrd="1" destOrd="0" parTransId="{CE67E7EE-6A92-451D-8B9E-421167CCAAA7}" sibTransId="{CDF703B4-D890-4FF8-80FF-5ECC6CC9A72F}"/>
    <dgm:cxn modelId="{17459717-0C24-4616-BB61-1FDA1664CB6A}" type="presOf" srcId="{CCE79BB1-901B-4734-BC13-F36B956FE4E0}" destId="{74DD5238-2FA5-454F-A803-A1D5DE9E0E19}" srcOrd="1" destOrd="0" presId="urn:microsoft.com/office/officeart/2005/8/layout/hProcess6"/>
    <dgm:cxn modelId="{1A280787-3F51-48FA-8A3E-DA98C00C6F6B}" type="presOf" srcId="{A2FB9601-0333-407A-934A-F1B84699E731}" destId="{B64BCFAC-0AFD-4AA9-AD29-30488074C40A}" srcOrd="1" destOrd="1" presId="urn:microsoft.com/office/officeart/2005/8/layout/hProcess6"/>
    <dgm:cxn modelId="{FE877652-7603-42AC-B6D3-F65E08487D98}" type="presOf" srcId="{17AE4FD1-4796-46C9-8B40-916F26231759}" destId="{AE244040-D95C-4792-9916-D434821E1403}" srcOrd="0" destOrd="0" presId="urn:microsoft.com/office/officeart/2005/8/layout/hProcess6"/>
    <dgm:cxn modelId="{B5D3D54A-99EF-474E-B6C0-0CA3C1F762C1}" srcId="{5F644104-0A46-4593-8255-851B7803169C}" destId="{4C8FAA9C-D7FA-4FF7-85C2-CC07EF323862}" srcOrd="0" destOrd="0" parTransId="{B4A2D628-D8E7-4B2E-85AB-16BBEB53B46D}" sibTransId="{1E1CED8D-ADF8-4144-9530-59A894A56D43}"/>
    <dgm:cxn modelId="{2CA798ED-9F3B-49D0-B231-3D004694FF31}" type="presOf" srcId="{CE5A5FB6-3F8A-4F8F-8165-08F2FB97F61B}" destId="{74DD5238-2FA5-454F-A803-A1D5DE9E0E19}" srcOrd="1" destOrd="1" presId="urn:microsoft.com/office/officeart/2005/8/layout/hProcess6"/>
    <dgm:cxn modelId="{DB4F0697-1E4E-4902-8504-4430E1871CEC}" srcId="{17AE4FD1-4796-46C9-8B40-916F26231759}" destId="{A2FB9601-0333-407A-934A-F1B84699E731}" srcOrd="1" destOrd="0" parTransId="{0776B285-51E0-4795-BEF8-18BB6ADDCDA3}" sibTransId="{46F7F739-E04D-42C4-B6ED-F10800C50FCC}"/>
    <dgm:cxn modelId="{5261B69B-4D01-4F1E-A60C-09398D9E8EBB}" srcId="{8567E40E-50B0-48A3-AD9A-1965E77BA182}" destId="{5F644104-0A46-4593-8255-851B7803169C}" srcOrd="2" destOrd="0" parTransId="{0129C0DC-B8AD-4ECC-985C-83B498EA9FB2}" sibTransId="{F7517115-DC84-400A-8517-4BB71FA166E9}"/>
    <dgm:cxn modelId="{A20C6AFD-5D05-427D-9357-4BD628DA2CDB}" type="presOf" srcId="{A2FB9601-0333-407A-934A-F1B84699E731}" destId="{5DEF103D-7A3A-4655-A2B1-18B537B7A3E4}" srcOrd="0" destOrd="1" presId="urn:microsoft.com/office/officeart/2005/8/layout/hProcess6"/>
    <dgm:cxn modelId="{B1CA17F1-D633-447B-88BB-7AF5FABE3258}" type="presParOf" srcId="{0889F5B2-5E4D-4B3E-9D7E-B73609AB6BE1}" destId="{018855D9-57CA-46E7-888E-34A036F49699}" srcOrd="0" destOrd="0" presId="urn:microsoft.com/office/officeart/2005/8/layout/hProcess6"/>
    <dgm:cxn modelId="{6BAB1976-2FAC-496C-A268-62638D1BD38F}" type="presParOf" srcId="{018855D9-57CA-46E7-888E-34A036F49699}" destId="{0355303B-61CA-475F-94A8-917DB7B65902}" srcOrd="0" destOrd="0" presId="urn:microsoft.com/office/officeart/2005/8/layout/hProcess6"/>
    <dgm:cxn modelId="{1DC378A3-E5D1-4016-9467-35F6926C38B4}" type="presParOf" srcId="{018855D9-57CA-46E7-888E-34A036F49699}" destId="{5DEF103D-7A3A-4655-A2B1-18B537B7A3E4}" srcOrd="1" destOrd="0" presId="urn:microsoft.com/office/officeart/2005/8/layout/hProcess6"/>
    <dgm:cxn modelId="{A9DF41E8-E247-408A-96B9-98B57D807E0F}" type="presParOf" srcId="{018855D9-57CA-46E7-888E-34A036F49699}" destId="{B64BCFAC-0AFD-4AA9-AD29-30488074C40A}" srcOrd="2" destOrd="0" presId="urn:microsoft.com/office/officeart/2005/8/layout/hProcess6"/>
    <dgm:cxn modelId="{15136BB8-8C60-43AF-82C9-B1746E382A99}" type="presParOf" srcId="{018855D9-57CA-46E7-888E-34A036F49699}" destId="{AE244040-D95C-4792-9916-D434821E1403}" srcOrd="3" destOrd="0" presId="urn:microsoft.com/office/officeart/2005/8/layout/hProcess6"/>
    <dgm:cxn modelId="{BF0D295B-90F6-477E-B41C-673E9267F5EB}" type="presParOf" srcId="{0889F5B2-5E4D-4B3E-9D7E-B73609AB6BE1}" destId="{E9215A91-E820-4152-BD39-FD8D8725570D}" srcOrd="1" destOrd="0" presId="urn:microsoft.com/office/officeart/2005/8/layout/hProcess6"/>
    <dgm:cxn modelId="{0BB9ABAD-CA00-4C98-B531-D9AA79A6D428}" type="presParOf" srcId="{0889F5B2-5E4D-4B3E-9D7E-B73609AB6BE1}" destId="{19D90C66-EA20-4806-AE0A-BF9945B88E07}" srcOrd="2" destOrd="0" presId="urn:microsoft.com/office/officeart/2005/8/layout/hProcess6"/>
    <dgm:cxn modelId="{DA989723-657D-43E6-855C-17425E87F670}" type="presParOf" srcId="{19D90C66-EA20-4806-AE0A-BF9945B88E07}" destId="{538B53EE-BE4E-44F6-A33B-BF829A7B5CE9}" srcOrd="0" destOrd="0" presId="urn:microsoft.com/office/officeart/2005/8/layout/hProcess6"/>
    <dgm:cxn modelId="{E9F7EB27-A425-441F-855D-32EA04151807}" type="presParOf" srcId="{19D90C66-EA20-4806-AE0A-BF9945B88E07}" destId="{6881D2D7-2425-4E1F-A52D-031830154046}" srcOrd="1" destOrd="0" presId="urn:microsoft.com/office/officeart/2005/8/layout/hProcess6"/>
    <dgm:cxn modelId="{88C3F3A3-1E12-4BC1-91D5-BA4D7612A4A5}" type="presParOf" srcId="{19D90C66-EA20-4806-AE0A-BF9945B88E07}" destId="{74DD5238-2FA5-454F-A803-A1D5DE9E0E19}" srcOrd="2" destOrd="0" presId="urn:microsoft.com/office/officeart/2005/8/layout/hProcess6"/>
    <dgm:cxn modelId="{8073809A-3DE3-4EAB-AAB5-15E73A3B2D62}" type="presParOf" srcId="{19D90C66-EA20-4806-AE0A-BF9945B88E07}" destId="{3EC55105-2FD3-4B62-868E-3252B6AB1838}" srcOrd="3" destOrd="0" presId="urn:microsoft.com/office/officeart/2005/8/layout/hProcess6"/>
    <dgm:cxn modelId="{38254309-A293-4365-ADA3-15660C12A097}" type="presParOf" srcId="{0889F5B2-5E4D-4B3E-9D7E-B73609AB6BE1}" destId="{9F1E70D3-162C-4203-84C2-DEEFC1DB897D}" srcOrd="3" destOrd="0" presId="urn:microsoft.com/office/officeart/2005/8/layout/hProcess6"/>
    <dgm:cxn modelId="{7B4FB8B6-43A0-4994-8B25-6A3A63F4A0E0}" type="presParOf" srcId="{0889F5B2-5E4D-4B3E-9D7E-B73609AB6BE1}" destId="{A62BAEC1-CC9B-4464-970C-8DC32BD14B92}" srcOrd="4" destOrd="0" presId="urn:microsoft.com/office/officeart/2005/8/layout/hProcess6"/>
    <dgm:cxn modelId="{F25903AE-C141-4A9D-A9C0-0C68BAE8378A}" type="presParOf" srcId="{A62BAEC1-CC9B-4464-970C-8DC32BD14B92}" destId="{554EF814-9AC6-4191-A8D9-AE57190764D9}" srcOrd="0" destOrd="0" presId="urn:microsoft.com/office/officeart/2005/8/layout/hProcess6"/>
    <dgm:cxn modelId="{A34820A3-9FF7-4152-885A-2FF1472AF944}" type="presParOf" srcId="{A62BAEC1-CC9B-4464-970C-8DC32BD14B92}" destId="{8F779AC9-2AF2-42F3-AD45-8ADC02CD46FF}" srcOrd="1" destOrd="0" presId="urn:microsoft.com/office/officeart/2005/8/layout/hProcess6"/>
    <dgm:cxn modelId="{33873CB7-9865-4C18-BC4E-452BAD94B374}" type="presParOf" srcId="{A62BAEC1-CC9B-4464-970C-8DC32BD14B92}" destId="{3686B2CC-7A1C-4ABC-B96D-0A162C15ED0F}" srcOrd="2" destOrd="0" presId="urn:microsoft.com/office/officeart/2005/8/layout/hProcess6"/>
    <dgm:cxn modelId="{8C3A443E-4A1A-434A-A57D-84752A45CA58}" type="presParOf" srcId="{A62BAEC1-CC9B-4464-970C-8DC32BD14B92}" destId="{D92CAC59-2658-435F-8DB0-DFF60B55FFC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F42D0-1670-42CD-9A38-1E8C65AD318B}">
      <dsp:nvSpPr>
        <dsp:cNvPr id="0" name=""/>
        <dsp:cNvSpPr/>
      </dsp:nvSpPr>
      <dsp:spPr>
        <a:xfrm>
          <a:off x="4997316" y="1021505"/>
          <a:ext cx="844579" cy="610539"/>
        </a:xfrm>
        <a:custGeom>
          <a:avLst/>
          <a:gdLst/>
          <a:ahLst/>
          <a:cxnLst/>
          <a:rect l="0" t="0" r="0" b="0"/>
          <a:pathLst>
            <a:path>
              <a:moveTo>
                <a:pt x="844579" y="0"/>
              </a:moveTo>
              <a:lnTo>
                <a:pt x="844579" y="610539"/>
              </a:lnTo>
              <a:lnTo>
                <a:pt x="0" y="6105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7B28A-BDDC-4CAB-98F4-A4702878B71C}">
      <dsp:nvSpPr>
        <dsp:cNvPr id="0" name=""/>
        <dsp:cNvSpPr/>
      </dsp:nvSpPr>
      <dsp:spPr>
        <a:xfrm>
          <a:off x="5841895" y="1021505"/>
          <a:ext cx="2462509" cy="1872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632"/>
              </a:lnTo>
              <a:lnTo>
                <a:pt x="2462509" y="1658632"/>
              </a:lnTo>
              <a:lnTo>
                <a:pt x="2462509" y="18723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36ACEB-88A0-44C0-B5D5-622B10D5C850}">
      <dsp:nvSpPr>
        <dsp:cNvPr id="0" name=""/>
        <dsp:cNvSpPr/>
      </dsp:nvSpPr>
      <dsp:spPr>
        <a:xfrm>
          <a:off x="4997316" y="3911392"/>
          <a:ext cx="844579" cy="610539"/>
        </a:xfrm>
        <a:custGeom>
          <a:avLst/>
          <a:gdLst/>
          <a:ahLst/>
          <a:cxnLst/>
          <a:rect l="0" t="0" r="0" b="0"/>
          <a:pathLst>
            <a:path>
              <a:moveTo>
                <a:pt x="844579" y="0"/>
              </a:moveTo>
              <a:lnTo>
                <a:pt x="844579" y="610539"/>
              </a:lnTo>
              <a:lnTo>
                <a:pt x="0" y="6105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BB49A-4E37-4EA4-81EB-EC45D12A9D7E}">
      <dsp:nvSpPr>
        <dsp:cNvPr id="0" name=""/>
        <dsp:cNvSpPr/>
      </dsp:nvSpPr>
      <dsp:spPr>
        <a:xfrm>
          <a:off x="5796175" y="1021505"/>
          <a:ext cx="91440" cy="18723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723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E7B2E-C8AF-4A87-A108-DA65C902E7EF}">
      <dsp:nvSpPr>
        <dsp:cNvPr id="0" name=""/>
        <dsp:cNvSpPr/>
      </dsp:nvSpPr>
      <dsp:spPr>
        <a:xfrm>
          <a:off x="3379386" y="3911392"/>
          <a:ext cx="506320" cy="606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417"/>
              </a:lnTo>
              <a:lnTo>
                <a:pt x="506320" y="6064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8F82A-505C-41A0-B2FD-68F30C98E86E}">
      <dsp:nvSpPr>
        <dsp:cNvPr id="0" name=""/>
        <dsp:cNvSpPr/>
      </dsp:nvSpPr>
      <dsp:spPr>
        <a:xfrm>
          <a:off x="3379386" y="1021505"/>
          <a:ext cx="2462509" cy="1872320"/>
        </a:xfrm>
        <a:custGeom>
          <a:avLst/>
          <a:gdLst/>
          <a:ahLst/>
          <a:cxnLst/>
          <a:rect l="0" t="0" r="0" b="0"/>
          <a:pathLst>
            <a:path>
              <a:moveTo>
                <a:pt x="2462509" y="0"/>
              </a:moveTo>
              <a:lnTo>
                <a:pt x="2462509" y="1658632"/>
              </a:lnTo>
              <a:lnTo>
                <a:pt x="0" y="1658632"/>
              </a:lnTo>
              <a:lnTo>
                <a:pt x="0" y="18723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A27CD-D648-47A9-AD0F-92FB53EFA9EE}">
      <dsp:nvSpPr>
        <dsp:cNvPr id="0" name=""/>
        <dsp:cNvSpPr/>
      </dsp:nvSpPr>
      <dsp:spPr>
        <a:xfrm>
          <a:off x="5333112" y="3940"/>
          <a:ext cx="1017565" cy="101756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1331F-DB56-440A-A6AA-41B0FAE75AD3}">
      <dsp:nvSpPr>
        <dsp:cNvPr id="0" name=""/>
        <dsp:cNvSpPr/>
      </dsp:nvSpPr>
      <dsp:spPr>
        <a:xfrm>
          <a:off x="5333112" y="3940"/>
          <a:ext cx="1017565" cy="101756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5DB841-A043-493C-8E02-B2A537D8DB40}">
      <dsp:nvSpPr>
        <dsp:cNvPr id="0" name=""/>
        <dsp:cNvSpPr/>
      </dsp:nvSpPr>
      <dsp:spPr>
        <a:xfrm>
          <a:off x="4824330" y="187102"/>
          <a:ext cx="2035131" cy="65124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>
              <a:solidFill>
                <a:srgbClr val="00B050"/>
              </a:solidFill>
            </a:rPr>
            <a:t>Director</a:t>
          </a:r>
          <a:endParaRPr lang="es-CL" sz="1700" kern="1200" dirty="0">
            <a:solidFill>
              <a:srgbClr val="00B050"/>
            </a:solidFill>
          </a:endParaRPr>
        </a:p>
      </dsp:txBody>
      <dsp:txXfrm>
        <a:off x="4824330" y="187102"/>
        <a:ext cx="2035131" cy="651242"/>
      </dsp:txXfrm>
    </dsp:sp>
    <dsp:sp modelId="{B57F7247-71EC-4608-8EC2-ACB594918288}">
      <dsp:nvSpPr>
        <dsp:cNvPr id="0" name=""/>
        <dsp:cNvSpPr/>
      </dsp:nvSpPr>
      <dsp:spPr>
        <a:xfrm>
          <a:off x="2870603" y="2893826"/>
          <a:ext cx="1017565" cy="101756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55855-10E4-426A-A58C-BBC08D560BF0}">
      <dsp:nvSpPr>
        <dsp:cNvPr id="0" name=""/>
        <dsp:cNvSpPr/>
      </dsp:nvSpPr>
      <dsp:spPr>
        <a:xfrm>
          <a:off x="2870603" y="2893826"/>
          <a:ext cx="1017565" cy="101756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0B3D98-A180-404C-BF55-053C0C2B2B5F}">
      <dsp:nvSpPr>
        <dsp:cNvPr id="0" name=""/>
        <dsp:cNvSpPr/>
      </dsp:nvSpPr>
      <dsp:spPr>
        <a:xfrm>
          <a:off x="2361821" y="3076988"/>
          <a:ext cx="2035131" cy="65124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>
              <a:solidFill>
                <a:srgbClr val="00B050"/>
              </a:solidFill>
            </a:rPr>
            <a:t>Jefa de UTP</a:t>
          </a:r>
          <a:endParaRPr lang="es-CL" sz="1700" kern="1200" dirty="0">
            <a:solidFill>
              <a:srgbClr val="00B050"/>
            </a:solidFill>
          </a:endParaRPr>
        </a:p>
      </dsp:txBody>
      <dsp:txXfrm>
        <a:off x="2361821" y="3076988"/>
        <a:ext cx="2035131" cy="651242"/>
      </dsp:txXfrm>
    </dsp:sp>
    <dsp:sp modelId="{E96EC185-3BCE-4819-A9A3-16FA78F2791E}">
      <dsp:nvSpPr>
        <dsp:cNvPr id="0" name=""/>
        <dsp:cNvSpPr/>
      </dsp:nvSpPr>
      <dsp:spPr>
        <a:xfrm>
          <a:off x="3763599" y="4334647"/>
          <a:ext cx="1017565" cy="101756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40E42-8A5F-4C52-B632-43936A47FDF4}">
      <dsp:nvSpPr>
        <dsp:cNvPr id="0" name=""/>
        <dsp:cNvSpPr/>
      </dsp:nvSpPr>
      <dsp:spPr>
        <a:xfrm>
          <a:off x="3763599" y="4334647"/>
          <a:ext cx="1017565" cy="101756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E3D75-8E11-4CC1-BF18-4CCAA255A098}">
      <dsp:nvSpPr>
        <dsp:cNvPr id="0" name=""/>
        <dsp:cNvSpPr/>
      </dsp:nvSpPr>
      <dsp:spPr>
        <a:xfrm>
          <a:off x="3254816" y="4517809"/>
          <a:ext cx="2035131" cy="65124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700" kern="1200">
            <a:solidFill>
              <a:srgbClr val="00B050"/>
            </a:solidFill>
          </a:endParaRPr>
        </a:p>
      </dsp:txBody>
      <dsp:txXfrm>
        <a:off x="3254816" y="4517809"/>
        <a:ext cx="2035131" cy="651242"/>
      </dsp:txXfrm>
    </dsp:sp>
    <dsp:sp modelId="{4DFD60E0-EC36-4A4F-8B15-A385DF9A82F1}">
      <dsp:nvSpPr>
        <dsp:cNvPr id="0" name=""/>
        <dsp:cNvSpPr/>
      </dsp:nvSpPr>
      <dsp:spPr>
        <a:xfrm>
          <a:off x="5333112" y="2893826"/>
          <a:ext cx="1017565" cy="101756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E51954-4927-4929-9C4E-4ACF243BF9E8}">
      <dsp:nvSpPr>
        <dsp:cNvPr id="0" name=""/>
        <dsp:cNvSpPr/>
      </dsp:nvSpPr>
      <dsp:spPr>
        <a:xfrm>
          <a:off x="5333112" y="2893826"/>
          <a:ext cx="1017565" cy="101756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9E4D7-1B1C-4A5E-A617-2D2535A66B71}">
      <dsp:nvSpPr>
        <dsp:cNvPr id="0" name=""/>
        <dsp:cNvSpPr/>
      </dsp:nvSpPr>
      <dsp:spPr>
        <a:xfrm>
          <a:off x="4824330" y="3076988"/>
          <a:ext cx="2035131" cy="65124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>
              <a:solidFill>
                <a:srgbClr val="00B050"/>
              </a:solidFill>
            </a:rPr>
            <a:t>Encargada Convivencia escolar</a:t>
          </a:r>
          <a:endParaRPr lang="es-CL" sz="1700" kern="1200" dirty="0">
            <a:solidFill>
              <a:srgbClr val="00B050"/>
            </a:solidFill>
          </a:endParaRPr>
        </a:p>
      </dsp:txBody>
      <dsp:txXfrm>
        <a:off x="4824330" y="3076988"/>
        <a:ext cx="2035131" cy="651242"/>
      </dsp:txXfrm>
    </dsp:sp>
    <dsp:sp modelId="{A45730DB-E862-4112-AF87-5FB68E7F080C}">
      <dsp:nvSpPr>
        <dsp:cNvPr id="0" name=""/>
        <dsp:cNvSpPr/>
      </dsp:nvSpPr>
      <dsp:spPr>
        <a:xfrm>
          <a:off x="4101858" y="4338770"/>
          <a:ext cx="1017565" cy="101756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B7827-22B9-46AF-B04E-994956DC3861}">
      <dsp:nvSpPr>
        <dsp:cNvPr id="0" name=""/>
        <dsp:cNvSpPr/>
      </dsp:nvSpPr>
      <dsp:spPr>
        <a:xfrm>
          <a:off x="4101858" y="4338770"/>
          <a:ext cx="1017565" cy="101756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77F06-2283-407D-B924-721D3E0E14CD}">
      <dsp:nvSpPr>
        <dsp:cNvPr id="0" name=""/>
        <dsp:cNvSpPr/>
      </dsp:nvSpPr>
      <dsp:spPr>
        <a:xfrm>
          <a:off x="3593075" y="4521931"/>
          <a:ext cx="2035131" cy="65124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>
              <a:solidFill>
                <a:srgbClr val="00B050"/>
              </a:solidFill>
            </a:rPr>
            <a:t>Coordinadora PIE y Orientadora</a:t>
          </a:r>
          <a:endParaRPr lang="es-CL" sz="1700" kern="1200" dirty="0">
            <a:solidFill>
              <a:srgbClr val="00B050"/>
            </a:solidFill>
          </a:endParaRPr>
        </a:p>
      </dsp:txBody>
      <dsp:txXfrm>
        <a:off x="3593075" y="4521931"/>
        <a:ext cx="2035131" cy="651242"/>
      </dsp:txXfrm>
    </dsp:sp>
    <dsp:sp modelId="{034782EF-66CF-414D-B0DB-BB9A2743D8E7}">
      <dsp:nvSpPr>
        <dsp:cNvPr id="0" name=""/>
        <dsp:cNvSpPr/>
      </dsp:nvSpPr>
      <dsp:spPr>
        <a:xfrm>
          <a:off x="7795621" y="2893826"/>
          <a:ext cx="1017565" cy="101756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49713B-501C-44A8-BE93-BD58AA343B67}">
      <dsp:nvSpPr>
        <dsp:cNvPr id="0" name=""/>
        <dsp:cNvSpPr/>
      </dsp:nvSpPr>
      <dsp:spPr>
        <a:xfrm>
          <a:off x="7795621" y="2893826"/>
          <a:ext cx="1017565" cy="101756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D555E-F62D-4F45-A1A9-A457E00FC554}">
      <dsp:nvSpPr>
        <dsp:cNvPr id="0" name=""/>
        <dsp:cNvSpPr/>
      </dsp:nvSpPr>
      <dsp:spPr>
        <a:xfrm>
          <a:off x="7286839" y="3076988"/>
          <a:ext cx="2035131" cy="65124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>
              <a:solidFill>
                <a:srgbClr val="00B050"/>
              </a:solidFill>
            </a:rPr>
            <a:t>Inspectores Generales</a:t>
          </a:r>
          <a:endParaRPr lang="es-CL" sz="1700" kern="1200" dirty="0">
            <a:solidFill>
              <a:srgbClr val="00B050"/>
            </a:solidFill>
          </a:endParaRPr>
        </a:p>
      </dsp:txBody>
      <dsp:txXfrm>
        <a:off x="7286839" y="3076988"/>
        <a:ext cx="2035131" cy="651242"/>
      </dsp:txXfrm>
    </dsp:sp>
    <dsp:sp modelId="{0C8E4EB6-C235-4FB8-BB4B-86B1E89F1130}">
      <dsp:nvSpPr>
        <dsp:cNvPr id="0" name=""/>
        <dsp:cNvSpPr/>
      </dsp:nvSpPr>
      <dsp:spPr>
        <a:xfrm>
          <a:off x="4101858" y="1448883"/>
          <a:ext cx="1017565" cy="101756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FB621-1CF1-4A19-B433-24E8A6FFEC58}">
      <dsp:nvSpPr>
        <dsp:cNvPr id="0" name=""/>
        <dsp:cNvSpPr/>
      </dsp:nvSpPr>
      <dsp:spPr>
        <a:xfrm>
          <a:off x="4101858" y="1448883"/>
          <a:ext cx="1017565" cy="101756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3E0E14-F02F-48EA-90A4-7D9E755A52F9}">
      <dsp:nvSpPr>
        <dsp:cNvPr id="0" name=""/>
        <dsp:cNvSpPr/>
      </dsp:nvSpPr>
      <dsp:spPr>
        <a:xfrm>
          <a:off x="3593075" y="1632045"/>
          <a:ext cx="2035131" cy="65124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>
              <a:solidFill>
                <a:srgbClr val="00B050"/>
              </a:solidFill>
            </a:rPr>
            <a:t>Subdirector (control gestión)</a:t>
          </a:r>
          <a:endParaRPr lang="es-CL" sz="1700" kern="1200" dirty="0">
            <a:solidFill>
              <a:srgbClr val="00B050"/>
            </a:solidFill>
          </a:endParaRPr>
        </a:p>
      </dsp:txBody>
      <dsp:txXfrm>
        <a:off x="3593075" y="1632045"/>
        <a:ext cx="2035131" cy="651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2BC75-744B-45C8-AA1E-8EEE4602512D}">
      <dsp:nvSpPr>
        <dsp:cNvPr id="0" name=""/>
        <dsp:cNvSpPr/>
      </dsp:nvSpPr>
      <dsp:spPr>
        <a:xfrm>
          <a:off x="5381672" y="2819113"/>
          <a:ext cx="3445582" cy="3445582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MINEDUC</a:t>
          </a:r>
          <a:endParaRPr lang="es-ES" sz="1800" kern="1200" dirty="0"/>
        </a:p>
      </dsp:txBody>
      <dsp:txXfrm>
        <a:off x="6074387" y="3626224"/>
        <a:ext cx="2060152" cy="1771100"/>
      </dsp:txXfrm>
    </dsp:sp>
    <dsp:sp modelId="{53FCDBF2-FAA3-4164-A157-3E9045E07F34}">
      <dsp:nvSpPr>
        <dsp:cNvPr id="0" name=""/>
        <dsp:cNvSpPr/>
      </dsp:nvSpPr>
      <dsp:spPr>
        <a:xfrm>
          <a:off x="1872214" y="4896545"/>
          <a:ext cx="3568001" cy="11326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B050"/>
              </a:solidFill>
            </a:rPr>
            <a:t>Superintendencia </a:t>
          </a:r>
          <a:endParaRPr lang="es-ES" sz="1400" kern="1200" dirty="0">
            <a:solidFill>
              <a:srgbClr val="00B050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B050"/>
              </a:solidFill>
            </a:rPr>
            <a:t>Agencia de Calidad</a:t>
          </a:r>
          <a:endParaRPr lang="es-ES" sz="1400" kern="1200" dirty="0">
            <a:solidFill>
              <a:srgbClr val="00B050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B050"/>
              </a:solidFill>
            </a:rPr>
            <a:t>Consejo Nacional de Educación</a:t>
          </a:r>
          <a:endParaRPr lang="es-ES" sz="1400" kern="1200" dirty="0">
            <a:solidFill>
              <a:srgbClr val="00B050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B050"/>
              </a:solidFill>
            </a:rPr>
            <a:t>Ministerio de Educación</a:t>
          </a:r>
          <a:endParaRPr lang="es-ES" sz="1400" kern="1200" dirty="0">
            <a:solidFill>
              <a:srgbClr val="00B050"/>
            </a:solidFill>
          </a:endParaRPr>
        </a:p>
      </dsp:txBody>
      <dsp:txXfrm>
        <a:off x="1905389" y="4929720"/>
        <a:ext cx="3501651" cy="1066330"/>
      </dsp:txXfrm>
    </dsp:sp>
    <dsp:sp modelId="{9614F574-9B7A-4951-BA6C-E7E78DF4F9FB}">
      <dsp:nvSpPr>
        <dsp:cNvPr id="0" name=""/>
        <dsp:cNvSpPr/>
      </dsp:nvSpPr>
      <dsp:spPr>
        <a:xfrm>
          <a:off x="3240361" y="1944210"/>
          <a:ext cx="2793929" cy="2649916"/>
        </a:xfrm>
        <a:prstGeom prst="gear6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Corporación Municipal de Ñuñoa</a:t>
          </a:r>
          <a:endParaRPr lang="es-ES" sz="1800" kern="1200" dirty="0"/>
        </a:p>
      </dsp:txBody>
      <dsp:txXfrm>
        <a:off x="3928419" y="2615366"/>
        <a:ext cx="1417813" cy="1307604"/>
      </dsp:txXfrm>
    </dsp:sp>
    <dsp:sp modelId="{2794B78F-3E2D-4C30-95B8-02D4D90B5A2F}">
      <dsp:nvSpPr>
        <dsp:cNvPr id="0" name=""/>
        <dsp:cNvSpPr/>
      </dsp:nvSpPr>
      <dsp:spPr>
        <a:xfrm>
          <a:off x="216024" y="1584175"/>
          <a:ext cx="2624704" cy="117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B050"/>
              </a:solidFill>
            </a:rPr>
            <a:t>Lineamientos Corporativos</a:t>
          </a:r>
          <a:endParaRPr lang="es-ES" sz="1400" kern="1200" dirty="0">
            <a:solidFill>
              <a:srgbClr val="00B050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smtClean="0">
              <a:solidFill>
                <a:srgbClr val="00B050"/>
              </a:solidFill>
            </a:rPr>
            <a:t>Insico – PME – Planificación Estratégica (PE) – sistema incentivo al mérito (SIM)</a:t>
          </a:r>
          <a:endParaRPr lang="es-ES" sz="1400" kern="1200" dirty="0">
            <a:solidFill>
              <a:srgbClr val="00B050"/>
            </a:solidFill>
          </a:endParaRPr>
        </a:p>
      </dsp:txBody>
      <dsp:txXfrm>
        <a:off x="250338" y="1618489"/>
        <a:ext cx="2556076" cy="1102940"/>
      </dsp:txXfrm>
    </dsp:sp>
    <dsp:sp modelId="{D3E81E8E-BE20-4277-9CF4-B33BA2BD6B78}">
      <dsp:nvSpPr>
        <dsp:cNvPr id="0" name=""/>
        <dsp:cNvSpPr/>
      </dsp:nvSpPr>
      <dsp:spPr>
        <a:xfrm rot="20700000">
          <a:off x="4780517" y="275902"/>
          <a:ext cx="2455249" cy="2455249"/>
        </a:xfrm>
        <a:prstGeom prst="gear6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Colegio</a:t>
          </a:r>
          <a:endParaRPr lang="es-ES" sz="1800" kern="1200" dirty="0"/>
        </a:p>
      </dsp:txBody>
      <dsp:txXfrm rot="-20700000">
        <a:off x="5319025" y="814410"/>
        <a:ext cx="1378233" cy="1378233"/>
      </dsp:txXfrm>
    </dsp:sp>
    <dsp:sp modelId="{3574E5B6-A459-4906-ACDB-005B9F8B33D4}">
      <dsp:nvSpPr>
        <dsp:cNvPr id="0" name=""/>
        <dsp:cNvSpPr/>
      </dsp:nvSpPr>
      <dsp:spPr>
        <a:xfrm>
          <a:off x="7128800" y="432048"/>
          <a:ext cx="3319684" cy="844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B050"/>
              </a:solidFill>
            </a:rPr>
            <a:t>Proyecto Educativo Institucional</a:t>
          </a:r>
          <a:endParaRPr lang="es-ES" sz="1400" kern="1200" dirty="0">
            <a:solidFill>
              <a:srgbClr val="00B050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B050"/>
              </a:solidFill>
            </a:rPr>
            <a:t>PME = Macro acciones</a:t>
          </a:r>
          <a:endParaRPr lang="es-ES" sz="1400" kern="1200" dirty="0">
            <a:solidFill>
              <a:srgbClr val="00B050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smtClean="0">
              <a:solidFill>
                <a:srgbClr val="00B050"/>
              </a:solidFill>
            </a:rPr>
            <a:t>P.E.= Acciones detalladas</a:t>
          </a:r>
          <a:endParaRPr lang="es-ES" sz="1400" kern="1200" dirty="0">
            <a:solidFill>
              <a:srgbClr val="00B050"/>
            </a:solidFill>
          </a:endParaRPr>
        </a:p>
      </dsp:txBody>
      <dsp:txXfrm>
        <a:off x="7153539" y="456787"/>
        <a:ext cx="3270206" cy="795180"/>
      </dsp:txXfrm>
    </dsp:sp>
    <dsp:sp modelId="{BED974D7-090E-4494-92FB-A6C7E13630A0}">
      <dsp:nvSpPr>
        <dsp:cNvPr id="0" name=""/>
        <dsp:cNvSpPr/>
      </dsp:nvSpPr>
      <dsp:spPr>
        <a:xfrm>
          <a:off x="5140073" y="2285796"/>
          <a:ext cx="4410345" cy="4410345"/>
        </a:xfrm>
        <a:prstGeom prst="circularArrow">
          <a:avLst>
            <a:gd name="adj1" fmla="val 4687"/>
            <a:gd name="adj2" fmla="val 299029"/>
            <a:gd name="adj3" fmla="val 2550433"/>
            <a:gd name="adj4" fmla="val 15789339"/>
            <a:gd name="adj5" fmla="val 5469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8BAC3-C69B-4B71-B9A3-4278A1083C03}">
      <dsp:nvSpPr>
        <dsp:cNvPr id="0" name=""/>
        <dsp:cNvSpPr/>
      </dsp:nvSpPr>
      <dsp:spPr>
        <a:xfrm>
          <a:off x="2933183" y="1441361"/>
          <a:ext cx="3204392" cy="320439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48ED13-2296-4929-BA05-867C4DC1DB10}">
      <dsp:nvSpPr>
        <dsp:cNvPr id="0" name=""/>
        <dsp:cNvSpPr/>
      </dsp:nvSpPr>
      <dsp:spPr>
        <a:xfrm>
          <a:off x="4212592" y="-270774"/>
          <a:ext cx="3454979" cy="345497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69C77-CBAA-47B4-8BAC-91D51CF2D92E}">
      <dsp:nvSpPr>
        <dsp:cNvPr id="0" name=""/>
        <dsp:cNvSpPr/>
      </dsp:nvSpPr>
      <dsp:spPr>
        <a:xfrm>
          <a:off x="0" y="4075289"/>
          <a:ext cx="10945216" cy="8915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Gestión de Recursos</a:t>
          </a:r>
          <a:endParaRPr lang="es-ES" sz="1600" kern="1200" dirty="0"/>
        </a:p>
      </dsp:txBody>
      <dsp:txXfrm>
        <a:off x="0" y="4075289"/>
        <a:ext cx="10945216" cy="481449"/>
      </dsp:txXfrm>
    </dsp:sp>
    <dsp:sp modelId="{3A25E4CD-4018-42BA-AC02-7311116E8DA7}">
      <dsp:nvSpPr>
        <dsp:cNvPr id="0" name=""/>
        <dsp:cNvSpPr/>
      </dsp:nvSpPr>
      <dsp:spPr>
        <a:xfrm>
          <a:off x="5344" y="4538907"/>
          <a:ext cx="3644842" cy="41012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Gestión del Personal</a:t>
          </a:r>
          <a:endParaRPr lang="es-ES" sz="1500" kern="1200" dirty="0"/>
        </a:p>
      </dsp:txBody>
      <dsp:txXfrm>
        <a:off x="5344" y="4538907"/>
        <a:ext cx="3644842" cy="410123"/>
      </dsp:txXfrm>
    </dsp:sp>
    <dsp:sp modelId="{17E28577-F828-416E-A1D2-FF40C3CC01FF}">
      <dsp:nvSpPr>
        <dsp:cNvPr id="0" name=""/>
        <dsp:cNvSpPr/>
      </dsp:nvSpPr>
      <dsp:spPr>
        <a:xfrm>
          <a:off x="3650186" y="4538907"/>
          <a:ext cx="3644842" cy="41012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Gestión de los Resultados Financieros</a:t>
          </a:r>
          <a:endParaRPr lang="es-ES" sz="1500" kern="1200" dirty="0"/>
        </a:p>
      </dsp:txBody>
      <dsp:txXfrm>
        <a:off x="3650186" y="4538907"/>
        <a:ext cx="3644842" cy="410123"/>
      </dsp:txXfrm>
    </dsp:sp>
    <dsp:sp modelId="{46895E24-6E2C-41B2-865F-2D925A8D92F5}">
      <dsp:nvSpPr>
        <dsp:cNvPr id="0" name=""/>
        <dsp:cNvSpPr/>
      </dsp:nvSpPr>
      <dsp:spPr>
        <a:xfrm>
          <a:off x="7295029" y="4538907"/>
          <a:ext cx="3644842" cy="41012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Gestión de los Recursos Educativos</a:t>
          </a:r>
          <a:endParaRPr lang="es-ES" sz="1500" kern="1200" dirty="0"/>
        </a:p>
      </dsp:txBody>
      <dsp:txXfrm>
        <a:off x="7295029" y="4538907"/>
        <a:ext cx="3644842" cy="410123"/>
      </dsp:txXfrm>
    </dsp:sp>
    <dsp:sp modelId="{FAD0A9F4-01D1-41E3-9EE7-3DC883CA430F}">
      <dsp:nvSpPr>
        <dsp:cNvPr id="0" name=""/>
        <dsp:cNvSpPr/>
      </dsp:nvSpPr>
      <dsp:spPr>
        <a:xfrm rot="10800000">
          <a:off x="0" y="2717422"/>
          <a:ext cx="10945216" cy="1371240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Convivencia Escolar</a:t>
          </a:r>
          <a:endParaRPr lang="es-ES" sz="1600" kern="1200" dirty="0"/>
        </a:p>
      </dsp:txBody>
      <dsp:txXfrm rot="-10800000">
        <a:off x="0" y="2717422"/>
        <a:ext cx="10945216" cy="481305"/>
      </dsp:txXfrm>
    </dsp:sp>
    <dsp:sp modelId="{E611A01F-8FE8-4C60-9DBE-A35487978280}">
      <dsp:nvSpPr>
        <dsp:cNvPr id="0" name=""/>
        <dsp:cNvSpPr/>
      </dsp:nvSpPr>
      <dsp:spPr>
        <a:xfrm>
          <a:off x="5344" y="3198727"/>
          <a:ext cx="3644842" cy="4100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Formación</a:t>
          </a:r>
          <a:endParaRPr lang="es-ES" sz="1500" kern="1200" dirty="0"/>
        </a:p>
      </dsp:txBody>
      <dsp:txXfrm>
        <a:off x="5344" y="3198727"/>
        <a:ext cx="3644842" cy="410000"/>
      </dsp:txXfrm>
    </dsp:sp>
    <dsp:sp modelId="{EE5BE360-DD3D-4E4D-A8F6-188369EE36E3}">
      <dsp:nvSpPr>
        <dsp:cNvPr id="0" name=""/>
        <dsp:cNvSpPr/>
      </dsp:nvSpPr>
      <dsp:spPr>
        <a:xfrm>
          <a:off x="3650186" y="3198727"/>
          <a:ext cx="3644842" cy="410000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Convivencia Escolar</a:t>
          </a:r>
          <a:endParaRPr lang="es-ES" sz="1500" kern="1200" dirty="0"/>
        </a:p>
      </dsp:txBody>
      <dsp:txXfrm>
        <a:off x="3650186" y="3198727"/>
        <a:ext cx="3644842" cy="410000"/>
      </dsp:txXfrm>
    </dsp:sp>
    <dsp:sp modelId="{C4DBC71C-855F-470E-904E-839996B4F63A}">
      <dsp:nvSpPr>
        <dsp:cNvPr id="0" name=""/>
        <dsp:cNvSpPr/>
      </dsp:nvSpPr>
      <dsp:spPr>
        <a:xfrm>
          <a:off x="7295029" y="3198727"/>
          <a:ext cx="3644842" cy="4100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Participación y Vida Democrática</a:t>
          </a:r>
          <a:endParaRPr lang="es-ES" sz="1500" kern="1200" dirty="0"/>
        </a:p>
      </dsp:txBody>
      <dsp:txXfrm>
        <a:off x="7295029" y="3198727"/>
        <a:ext cx="3644842" cy="410000"/>
      </dsp:txXfrm>
    </dsp:sp>
    <dsp:sp modelId="{DD33C072-5AFE-4CCC-98B1-CD7EEB93D3CC}">
      <dsp:nvSpPr>
        <dsp:cNvPr id="0" name=""/>
        <dsp:cNvSpPr/>
      </dsp:nvSpPr>
      <dsp:spPr>
        <a:xfrm rot="10800000">
          <a:off x="0" y="1359555"/>
          <a:ext cx="10945216" cy="1371240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Liderazgo</a:t>
          </a:r>
          <a:endParaRPr lang="es-ES" sz="1600" kern="1200" dirty="0"/>
        </a:p>
      </dsp:txBody>
      <dsp:txXfrm rot="-10800000">
        <a:off x="0" y="1359555"/>
        <a:ext cx="10945216" cy="481305"/>
      </dsp:txXfrm>
    </dsp:sp>
    <dsp:sp modelId="{D9BC1F11-B345-4E12-84C4-AF8E55D44445}">
      <dsp:nvSpPr>
        <dsp:cNvPr id="0" name=""/>
        <dsp:cNvSpPr/>
      </dsp:nvSpPr>
      <dsp:spPr>
        <a:xfrm>
          <a:off x="5344" y="1840861"/>
          <a:ext cx="3644842" cy="4100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Liderazgo del Sostenedor</a:t>
          </a:r>
          <a:endParaRPr lang="es-ES" sz="1500" kern="1200" dirty="0"/>
        </a:p>
      </dsp:txBody>
      <dsp:txXfrm>
        <a:off x="5344" y="1840861"/>
        <a:ext cx="3644842" cy="410000"/>
      </dsp:txXfrm>
    </dsp:sp>
    <dsp:sp modelId="{2301E85C-4C40-426D-9D18-4158C9F25A21}">
      <dsp:nvSpPr>
        <dsp:cNvPr id="0" name=""/>
        <dsp:cNvSpPr/>
      </dsp:nvSpPr>
      <dsp:spPr>
        <a:xfrm>
          <a:off x="3650186" y="1840861"/>
          <a:ext cx="3644842" cy="4100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Liderazgo del Director</a:t>
          </a:r>
          <a:endParaRPr lang="es-ES" sz="1500" kern="1200" dirty="0"/>
        </a:p>
      </dsp:txBody>
      <dsp:txXfrm>
        <a:off x="3650186" y="1840861"/>
        <a:ext cx="3644842" cy="410000"/>
      </dsp:txXfrm>
    </dsp:sp>
    <dsp:sp modelId="{35472C27-A4E0-4266-83EF-633118EA9B39}">
      <dsp:nvSpPr>
        <dsp:cNvPr id="0" name=""/>
        <dsp:cNvSpPr/>
      </dsp:nvSpPr>
      <dsp:spPr>
        <a:xfrm>
          <a:off x="7295029" y="1840861"/>
          <a:ext cx="3644842" cy="4100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Planificación y Gestión de Resultados</a:t>
          </a:r>
          <a:endParaRPr lang="es-ES" sz="1500" kern="1200" dirty="0"/>
        </a:p>
      </dsp:txBody>
      <dsp:txXfrm>
        <a:off x="7295029" y="1840861"/>
        <a:ext cx="3644842" cy="410000"/>
      </dsp:txXfrm>
    </dsp:sp>
    <dsp:sp modelId="{ABE671C4-3B74-4086-9429-31782D68614A}">
      <dsp:nvSpPr>
        <dsp:cNvPr id="0" name=""/>
        <dsp:cNvSpPr/>
      </dsp:nvSpPr>
      <dsp:spPr>
        <a:xfrm rot="10800000">
          <a:off x="0" y="1689"/>
          <a:ext cx="10945216" cy="1371240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Gestión Pedagógica</a:t>
          </a:r>
          <a:endParaRPr lang="es-ES" sz="1600" kern="1200" dirty="0"/>
        </a:p>
      </dsp:txBody>
      <dsp:txXfrm rot="-10800000">
        <a:off x="0" y="1689"/>
        <a:ext cx="10945216" cy="481305"/>
      </dsp:txXfrm>
    </dsp:sp>
    <dsp:sp modelId="{BA431E38-BE37-49EB-A1D8-687E15630B8C}">
      <dsp:nvSpPr>
        <dsp:cNvPr id="0" name=""/>
        <dsp:cNvSpPr/>
      </dsp:nvSpPr>
      <dsp:spPr>
        <a:xfrm>
          <a:off x="5344" y="482994"/>
          <a:ext cx="3644842" cy="410000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Gestión Curricular</a:t>
          </a:r>
          <a:endParaRPr lang="es-ES" sz="1500" kern="1200" dirty="0"/>
        </a:p>
      </dsp:txBody>
      <dsp:txXfrm>
        <a:off x="5344" y="482994"/>
        <a:ext cx="3644842" cy="410000"/>
      </dsp:txXfrm>
    </dsp:sp>
    <dsp:sp modelId="{B84FDFFB-CE5C-4CE7-9F28-42D1D08D3C4E}">
      <dsp:nvSpPr>
        <dsp:cNvPr id="0" name=""/>
        <dsp:cNvSpPr/>
      </dsp:nvSpPr>
      <dsp:spPr>
        <a:xfrm>
          <a:off x="3650186" y="482994"/>
          <a:ext cx="3644842" cy="4100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Enseñanza y Aprendizaje en el Aula</a:t>
          </a:r>
          <a:endParaRPr lang="es-ES" sz="1500" kern="1200" dirty="0"/>
        </a:p>
      </dsp:txBody>
      <dsp:txXfrm>
        <a:off x="3650186" y="482994"/>
        <a:ext cx="3644842" cy="410000"/>
      </dsp:txXfrm>
    </dsp:sp>
    <dsp:sp modelId="{AB8C6A6B-EB4A-4821-8236-7CC3CF57A5F6}">
      <dsp:nvSpPr>
        <dsp:cNvPr id="0" name=""/>
        <dsp:cNvSpPr/>
      </dsp:nvSpPr>
      <dsp:spPr>
        <a:xfrm>
          <a:off x="7295029" y="482994"/>
          <a:ext cx="3644842" cy="4100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Apoyo al Desarrollo de los Estudiantes</a:t>
          </a:r>
          <a:endParaRPr lang="es-ES" sz="1500" kern="1200" dirty="0"/>
        </a:p>
      </dsp:txBody>
      <dsp:txXfrm>
        <a:off x="7295029" y="482994"/>
        <a:ext cx="3644842" cy="41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F103D-7A3A-4655-A2B1-18B537B7A3E4}">
      <dsp:nvSpPr>
        <dsp:cNvPr id="0" name=""/>
        <dsp:cNvSpPr/>
      </dsp:nvSpPr>
      <dsp:spPr>
        <a:xfrm>
          <a:off x="766913" y="1801671"/>
          <a:ext cx="3044587" cy="2661353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CMDS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Mineduc</a:t>
          </a:r>
          <a:endParaRPr lang="es-ES" sz="1800" kern="1200" dirty="0"/>
        </a:p>
      </dsp:txBody>
      <dsp:txXfrm>
        <a:off x="1528060" y="2200874"/>
        <a:ext cx="1484236" cy="1862947"/>
      </dsp:txXfrm>
    </dsp:sp>
    <dsp:sp modelId="{AE244040-D95C-4792-9916-D434821E1403}">
      <dsp:nvSpPr>
        <dsp:cNvPr id="0" name=""/>
        <dsp:cNvSpPr/>
      </dsp:nvSpPr>
      <dsp:spPr>
        <a:xfrm>
          <a:off x="5766" y="2371201"/>
          <a:ext cx="1522293" cy="15222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Normativa</a:t>
          </a:r>
          <a:endParaRPr lang="es-ES" sz="1700" kern="1200" dirty="0"/>
        </a:p>
      </dsp:txBody>
      <dsp:txXfrm>
        <a:off x="228701" y="2594136"/>
        <a:ext cx="1076423" cy="1076423"/>
      </dsp:txXfrm>
    </dsp:sp>
    <dsp:sp modelId="{6881D2D7-2425-4E1F-A52D-031830154046}">
      <dsp:nvSpPr>
        <dsp:cNvPr id="0" name=""/>
        <dsp:cNvSpPr/>
      </dsp:nvSpPr>
      <dsp:spPr>
        <a:xfrm>
          <a:off x="4762935" y="1801671"/>
          <a:ext cx="3044587" cy="2661353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 smtClean="0"/>
            <a:t>Macroacciones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Corporativas</a:t>
          </a:r>
          <a:endParaRPr lang="es-ES" sz="1800" kern="1200" dirty="0"/>
        </a:p>
      </dsp:txBody>
      <dsp:txXfrm>
        <a:off x="5524082" y="2200874"/>
        <a:ext cx="1484236" cy="1862947"/>
      </dsp:txXfrm>
    </dsp:sp>
    <dsp:sp modelId="{3EC55105-2FD3-4B62-868E-3252B6AB1838}">
      <dsp:nvSpPr>
        <dsp:cNvPr id="0" name=""/>
        <dsp:cNvSpPr/>
      </dsp:nvSpPr>
      <dsp:spPr>
        <a:xfrm>
          <a:off x="4001788" y="2371201"/>
          <a:ext cx="1522293" cy="15222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PME</a:t>
          </a:r>
          <a:endParaRPr lang="es-ES" sz="1700" kern="1200" dirty="0"/>
        </a:p>
      </dsp:txBody>
      <dsp:txXfrm>
        <a:off x="4224723" y="2594136"/>
        <a:ext cx="1076423" cy="1076423"/>
      </dsp:txXfrm>
    </dsp:sp>
    <dsp:sp modelId="{8F779AC9-2AF2-42F3-AD45-8ADC02CD46FF}">
      <dsp:nvSpPr>
        <dsp:cNvPr id="0" name=""/>
        <dsp:cNvSpPr/>
      </dsp:nvSpPr>
      <dsp:spPr>
        <a:xfrm>
          <a:off x="8758956" y="1801671"/>
          <a:ext cx="3044587" cy="2661353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Acciones propias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Todo Estamento</a:t>
          </a:r>
          <a:endParaRPr lang="es-ES" sz="1800" kern="1200" dirty="0"/>
        </a:p>
      </dsp:txBody>
      <dsp:txXfrm>
        <a:off x="9520103" y="2200874"/>
        <a:ext cx="1484236" cy="1862947"/>
      </dsp:txXfrm>
    </dsp:sp>
    <dsp:sp modelId="{D92CAC59-2658-435F-8DB0-DFF60B55FFCD}">
      <dsp:nvSpPr>
        <dsp:cNvPr id="0" name=""/>
        <dsp:cNvSpPr/>
      </dsp:nvSpPr>
      <dsp:spPr>
        <a:xfrm>
          <a:off x="7997809" y="2371201"/>
          <a:ext cx="1522293" cy="15222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P.E.</a:t>
          </a:r>
          <a:endParaRPr lang="es-ES" sz="1700" kern="1200" dirty="0"/>
        </a:p>
      </dsp:txBody>
      <dsp:txXfrm>
        <a:off x="8220744" y="2594136"/>
        <a:ext cx="1076423" cy="1076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FC3AB43-A716-41D3-8542-E2B83FF90C30}" type="datetime1">
              <a:rPr lang="es-ES" smtClean="0"/>
              <a:t>28/03/2019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415C8-EA5F-40DA-B692-F57629F0830E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482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1119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1926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654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 rtlCol="0">
            <a:normAutofit/>
          </a:bodyPr>
          <a:lstStyle>
            <a:lvl1pPr rtl="0">
              <a:defRPr sz="40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065213" y="6432551"/>
            <a:ext cx="5653087" cy="273049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932612" y="6432551"/>
            <a:ext cx="1371600" cy="273049"/>
          </a:xfrm>
        </p:spPr>
        <p:txBody>
          <a:bodyPr rtlCol="0"/>
          <a:lstStyle>
            <a:lvl1pPr>
              <a:defRPr/>
            </a:lvl1pPr>
          </a:lstStyle>
          <a:p>
            <a:fld id="{D3E5EB10-21A3-46AF-9F87-719B4871B7E9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32812" y="6432551"/>
            <a:ext cx="1219201" cy="273049"/>
          </a:xfrm>
        </p:spPr>
        <p:txBody>
          <a:bodyPr rtlCol="0"/>
          <a:lstStyle/>
          <a:p>
            <a:pPr rtl="0"/>
            <a:fld id="{AAEAE4A8-A6E5-453E-B946-FB774B73F48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B150DC9-D51B-4532-9742-17D563F7B844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35D6C72-29E8-4745-90E7-3DCDC3BB08B1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8582301-5656-41C5-859E-C3578B1613A0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rtlCol="0" anchor="b">
            <a:normAutofit/>
          </a:bodyPr>
          <a:lstStyle>
            <a:lvl1pPr algn="l" rtl="0">
              <a:defRPr sz="5400" b="1" cap="none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8063A5B-0A71-4EE0-8ADD-6A894F185F26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E0A9B6-D611-4A47-BC84-432D674749BC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A9FB027-3733-4D18-9487-B5EE970DC99F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4CDD08-FBA2-4EDF-8E1E-C931D29CAE1C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EEC9CC-5F6E-41D6-9BA1-1B03DDFF2A74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rmAutofit/>
          </a:bodyPr>
          <a:lstStyle>
            <a:lvl1pPr algn="l" rtl="0">
              <a:defRPr sz="3600" b="1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93776FF-CBB8-47A4-90DF-2EBF2E3DC8FF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 bwMode="auto"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9FD2ED8E-5314-4CC6-97E3-FFA8A74630E9}" type="datetime1">
              <a:rPr lang="es-ES" noProof="0" smtClean="0"/>
              <a:pPr/>
              <a:t>28/03/2019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AEAE4A8-A6E5-453E-B946-FB774B73F48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125860" y="476672"/>
            <a:ext cx="6984776" cy="3456384"/>
          </a:xfrm>
        </p:spPr>
        <p:txBody>
          <a:bodyPr rtlCol="0">
            <a:normAutofit/>
          </a:bodyPr>
          <a:lstStyle/>
          <a:p>
            <a:pPr rtl="0"/>
            <a:r>
              <a:rPr lang="es-ES" sz="4800" dirty="0" smtClean="0">
                <a:solidFill>
                  <a:srgbClr val="00B050"/>
                </a:solidFill>
              </a:rPr>
              <a:t>Colegio Presidente Eduardo Frei Montalva</a:t>
            </a:r>
            <a:endParaRPr lang="es-ES" sz="4800" dirty="0">
              <a:solidFill>
                <a:srgbClr val="00B050"/>
              </a:solidFill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815607"/>
              </p:ext>
            </p:extLst>
          </p:nvPr>
        </p:nvGraphicFramePr>
        <p:xfrm>
          <a:off x="1269876" y="476672"/>
          <a:ext cx="977261" cy="96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Imagen de mapa de bits" r:id="rId4" imgW="1219370" imgH="1200318" progId="Paint.Picture">
                  <p:embed/>
                </p:oleObj>
              </mc:Choice>
              <mc:Fallback>
                <p:oleObj name="Imagen de mapa de bits" r:id="rId4" imgW="1219370" imgH="1200318" progId="Paint.Picture">
                  <p:embed/>
                  <p:pic>
                    <p:nvPicPr>
                      <p:cNvPr id="3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rightnessContrast bright="20000" contrast="-4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6" y="476672"/>
                        <a:ext cx="977261" cy="965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94" y="733427"/>
            <a:ext cx="9505158" cy="54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428" y="573253"/>
            <a:ext cx="7990862" cy="56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493" y="671412"/>
            <a:ext cx="9239748" cy="545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397" y="618663"/>
            <a:ext cx="8650230" cy="57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73" y="835370"/>
            <a:ext cx="10505115" cy="52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476672"/>
            <a:ext cx="1000911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20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332656"/>
            <a:ext cx="1029714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0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260648"/>
            <a:ext cx="1036915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4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188640"/>
            <a:ext cx="1065718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03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7" t="23364" r="24211" b="29907"/>
          <a:stretch>
            <a:fillRect/>
          </a:stretch>
        </p:blipFill>
        <p:spPr bwMode="auto">
          <a:xfrm>
            <a:off x="474928" y="332656"/>
            <a:ext cx="1123610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2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065214" y="1628800"/>
            <a:ext cx="8686800" cy="1190600"/>
          </a:xfrm>
        </p:spPr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Cuenta Pública 2018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8" name="Imagen 7" descr="Resultado de imagen para eduardo frei montalva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8708" y="2790825"/>
            <a:ext cx="2423160" cy="3409950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190500" algn="tl" rotWithShape="0">
              <a:srgbClr val="000000">
                <a:alpha val="56000"/>
              </a:srgbClr>
            </a:outerShdw>
            <a:reflection endPos="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3027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7" t="26756" r="5919" b="15993"/>
          <a:stretch>
            <a:fillRect/>
          </a:stretch>
        </p:blipFill>
        <p:spPr bwMode="auto">
          <a:xfrm>
            <a:off x="477788" y="72008"/>
            <a:ext cx="11305256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3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18299659"/>
              </p:ext>
            </p:extLst>
          </p:nvPr>
        </p:nvGraphicFramePr>
        <p:xfrm>
          <a:off x="117748" y="332656"/>
          <a:ext cx="1173730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29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 smtClean="0">
                <a:solidFill>
                  <a:srgbClr val="00B050"/>
                </a:solidFill>
              </a:rPr>
              <a:t>Plan de Mejoramiento Educativo PME</a:t>
            </a:r>
            <a:endParaRPr lang="es-ES" dirty="0">
              <a:solidFill>
                <a:srgbClr val="00B050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012804"/>
              </p:ext>
            </p:extLst>
          </p:nvPr>
        </p:nvGraphicFramePr>
        <p:xfrm>
          <a:off x="621804" y="1700808"/>
          <a:ext cx="1094521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7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072829682"/>
              </p:ext>
            </p:extLst>
          </p:nvPr>
        </p:nvGraphicFramePr>
        <p:xfrm>
          <a:off x="117748" y="116632"/>
          <a:ext cx="11809311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998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1196" y="173361"/>
            <a:ext cx="8686801" cy="735360"/>
          </a:xfrm>
        </p:spPr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PME 2017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811" t="42890" r="29423" b="35098"/>
          <a:stretch/>
        </p:blipFill>
        <p:spPr>
          <a:xfrm>
            <a:off x="915271" y="908721"/>
            <a:ext cx="10012705" cy="194421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935959" y="3220617"/>
            <a:ext cx="8686801" cy="735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solidFill>
                  <a:srgbClr val="00B050"/>
                </a:solidFill>
              </a:rPr>
              <a:t>PME 2018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248" t="42650" r="29562" b="33144"/>
          <a:stretch/>
        </p:blipFill>
        <p:spPr>
          <a:xfrm>
            <a:off x="915271" y="3955977"/>
            <a:ext cx="10075932" cy="21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 smtClean="0">
                <a:solidFill>
                  <a:srgbClr val="00B050"/>
                </a:solidFill>
              </a:rPr>
              <a:t>Planificación Estratégica</a:t>
            </a: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s-ES" dirty="0" smtClean="0">
                <a:solidFill>
                  <a:srgbClr val="00B050"/>
                </a:solidFill>
              </a:rPr>
              <a:t>39 </a:t>
            </a:r>
            <a:r>
              <a:rPr lang="es-ES" dirty="0" err="1" smtClean="0">
                <a:solidFill>
                  <a:srgbClr val="00B050"/>
                </a:solidFill>
              </a:rPr>
              <a:t>Macroacciones</a:t>
            </a:r>
            <a:r>
              <a:rPr lang="es-ES" dirty="0" smtClean="0">
                <a:solidFill>
                  <a:srgbClr val="00B050"/>
                </a:solidFill>
              </a:rPr>
              <a:t> PME </a:t>
            </a:r>
            <a:r>
              <a:rPr lang="es-ES" dirty="0" smtClean="0">
                <a:solidFill>
                  <a:srgbClr val="00B050"/>
                </a:solidFill>
                <a:sym typeface="Wingdings" panose="05000000000000000000" pitchFamily="2" charset="2"/>
              </a:rPr>
              <a:t> 141 acciones Planificación Estratégica.</a:t>
            </a:r>
            <a:endParaRPr lang="es-ES" dirty="0" smtClean="0">
              <a:solidFill>
                <a:srgbClr val="00B050"/>
              </a:solidFill>
            </a:endParaRPr>
          </a:p>
          <a:p>
            <a:pPr rtl="0"/>
            <a:r>
              <a:rPr lang="es-ES" dirty="0" smtClean="0">
                <a:solidFill>
                  <a:srgbClr val="00B050"/>
                </a:solidFill>
              </a:rPr>
              <a:t>Cada una con sus medios de verificación y monitoreo.</a:t>
            </a:r>
          </a:p>
          <a:p>
            <a:pPr rtl="0"/>
            <a:r>
              <a:rPr lang="es-ES" dirty="0" smtClean="0">
                <a:solidFill>
                  <a:srgbClr val="00B050"/>
                </a:solidFill>
              </a:rPr>
              <a:t>Encierra todo el quehacer escolar.</a:t>
            </a:r>
          </a:p>
          <a:p>
            <a:pPr rtl="0"/>
            <a:r>
              <a:rPr lang="es-ES" dirty="0" smtClean="0">
                <a:solidFill>
                  <a:srgbClr val="00B050"/>
                </a:solidFill>
              </a:rPr>
              <a:t>Instrumento flexible dentro de los márgenes PME.</a:t>
            </a:r>
          </a:p>
          <a:p>
            <a:pPr marL="45720" indent="0" rtl="0">
              <a:buNone/>
            </a:pPr>
            <a:endParaRPr lang="es-ES" dirty="0" smtClean="0">
              <a:solidFill>
                <a:srgbClr val="00B050"/>
              </a:solidFill>
            </a:endParaRPr>
          </a:p>
          <a:p>
            <a:pPr marL="45720" indent="0" rtl="0">
              <a:buNone/>
            </a:pPr>
            <a:endParaRPr lang="es-E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1695792"/>
              </p:ext>
            </p:extLst>
          </p:nvPr>
        </p:nvGraphicFramePr>
        <p:xfrm>
          <a:off x="261764" y="332656"/>
          <a:ext cx="11737304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01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 smtClean="0">
                <a:solidFill>
                  <a:srgbClr val="00B050"/>
                </a:solidFill>
              </a:rPr>
              <a:t>Encuesta Clima Escolar</a:t>
            </a:r>
            <a:endParaRPr lang="es-ES" dirty="0">
              <a:solidFill>
                <a:srgbClr val="00B050"/>
              </a:solidFill>
            </a:endParaRPr>
          </a:p>
        </p:txBody>
      </p:sp>
      <p:pic>
        <p:nvPicPr>
          <p:cNvPr id="3074" name="Picture 2" descr="Resultado de imagen para clima escol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14512" r="1484"/>
          <a:stretch/>
        </p:blipFill>
        <p:spPr bwMode="auto">
          <a:xfrm>
            <a:off x="2133972" y="2060848"/>
            <a:ext cx="8208912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1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548680"/>
            <a:ext cx="8686801" cy="1066800"/>
          </a:xfrm>
        </p:spPr>
        <p:txBody>
          <a:bodyPr/>
          <a:lstStyle/>
          <a:p>
            <a:r>
              <a:rPr lang="es-ES" dirty="0" smtClean="0">
                <a:solidFill>
                  <a:srgbClr val="00B050"/>
                </a:solidFill>
              </a:rPr>
              <a:t>Informe </a:t>
            </a:r>
            <a:r>
              <a:rPr lang="es-ES" dirty="0">
                <a:solidFill>
                  <a:srgbClr val="00B050"/>
                </a:solidFill>
              </a:rPr>
              <a:t>de Valoras UC 2008, </a:t>
            </a:r>
            <a:r>
              <a:rPr lang="es-ES" dirty="0" smtClean="0">
                <a:solidFill>
                  <a:srgbClr val="00B050"/>
                </a:solidFill>
              </a:rPr>
              <a:t/>
            </a:r>
            <a:br>
              <a:rPr lang="es-ES" dirty="0" smtClean="0">
                <a:solidFill>
                  <a:srgbClr val="00B050"/>
                </a:solidFill>
              </a:rPr>
            </a:br>
            <a:r>
              <a:rPr lang="es-ES" i="1" dirty="0" smtClean="0">
                <a:solidFill>
                  <a:srgbClr val="00B050"/>
                </a:solidFill>
              </a:rPr>
              <a:t>“</a:t>
            </a:r>
            <a:r>
              <a:rPr lang="es-ES" i="1" dirty="0">
                <a:solidFill>
                  <a:srgbClr val="00B050"/>
                </a:solidFill>
              </a:rPr>
              <a:t>Clima Social Escolar</a:t>
            </a:r>
            <a:r>
              <a:rPr lang="es-ES" i="1" dirty="0" smtClean="0">
                <a:solidFill>
                  <a:srgbClr val="00B050"/>
                </a:solidFill>
              </a:rPr>
              <a:t>”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212" y="1828800"/>
            <a:ext cx="9637712" cy="4191000"/>
          </a:xfrm>
        </p:spPr>
        <p:txBody>
          <a:bodyPr>
            <a:normAutofit lnSpcReduction="10000"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es-ES" u="sng" dirty="0" smtClean="0">
                <a:solidFill>
                  <a:srgbClr val="00B050"/>
                </a:solidFill>
              </a:rPr>
              <a:t>Un </a:t>
            </a:r>
            <a:r>
              <a:rPr lang="es-ES" u="sng" dirty="0">
                <a:solidFill>
                  <a:srgbClr val="00B050"/>
                </a:solidFill>
              </a:rPr>
              <a:t>buen clima escolar</a:t>
            </a:r>
            <a:r>
              <a:rPr lang="es-ES" dirty="0">
                <a:solidFill>
                  <a:srgbClr val="00B050"/>
                </a:solidFill>
              </a:rPr>
              <a:t> favorece el aprendizaje organizacional. Esto porque cuando las relaciones interpersonales son buenas y existe confianza entre los profesores, éstos están aliados en favor de un objetivo común: la formación de los estudiantes</a:t>
            </a:r>
            <a:r>
              <a:rPr lang="es-ES" dirty="0" smtClean="0">
                <a:solidFill>
                  <a:srgbClr val="00B050"/>
                </a:solidFill>
              </a:rPr>
              <a:t>. </a:t>
            </a:r>
          </a:p>
          <a:p>
            <a:pPr marL="45720" indent="0" algn="just">
              <a:lnSpc>
                <a:spcPct val="150000"/>
              </a:lnSpc>
              <a:buNone/>
            </a:pPr>
            <a:r>
              <a:rPr lang="es-ES" u="sng" dirty="0" smtClean="0">
                <a:solidFill>
                  <a:srgbClr val="00B050"/>
                </a:solidFill>
              </a:rPr>
              <a:t>Con un clima </a:t>
            </a:r>
            <a:r>
              <a:rPr lang="es-ES" u="sng" dirty="0">
                <a:solidFill>
                  <a:srgbClr val="00B050"/>
                </a:solidFill>
              </a:rPr>
              <a:t>es negativo</a:t>
            </a:r>
            <a:r>
              <a:rPr lang="es-ES" dirty="0">
                <a:solidFill>
                  <a:srgbClr val="00B050"/>
                </a:solidFill>
              </a:rPr>
              <a:t>, los profesores tienden a encerrarse en sí mismos y trabajar aislados en una actitud de competencia, perdiéndose así el saber colectivo de la escuela, liderando negativamente subgrupos basados en comentarios sin fundamento, envidias, celos profesionales y descalificaciones entre pares, acumulando de esta manera errores que bajan la calidad de las acciones </a:t>
            </a:r>
            <a:r>
              <a:rPr lang="es-ES" dirty="0" smtClean="0">
                <a:solidFill>
                  <a:srgbClr val="00B050"/>
                </a:solidFill>
              </a:rPr>
              <a:t>educativas”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Instrumento de Evaluación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00B050"/>
                </a:solidFill>
              </a:rPr>
              <a:t>Diseño de cinco instrumentos.</a:t>
            </a:r>
          </a:p>
          <a:p>
            <a:r>
              <a:rPr lang="es-ES" dirty="0">
                <a:solidFill>
                  <a:srgbClr val="00B050"/>
                </a:solidFill>
              </a:rPr>
              <a:t>Tipo “cuestionario estructurado”. </a:t>
            </a:r>
          </a:p>
          <a:p>
            <a:pPr>
              <a:lnSpc>
                <a:spcPct val="150000"/>
              </a:lnSpc>
            </a:pPr>
            <a:r>
              <a:rPr lang="es-ES" dirty="0">
                <a:solidFill>
                  <a:srgbClr val="00B050"/>
                </a:solidFill>
              </a:rPr>
              <a:t>Cuestionario </a:t>
            </a:r>
            <a:r>
              <a:rPr lang="es-ES" dirty="0" smtClean="0">
                <a:solidFill>
                  <a:srgbClr val="00B050"/>
                </a:solidFill>
              </a:rPr>
              <a:t>con </a:t>
            </a:r>
            <a:r>
              <a:rPr lang="es-ES" dirty="0">
                <a:solidFill>
                  <a:srgbClr val="00B050"/>
                </a:solidFill>
              </a:rPr>
              <a:t>5 ítems.</a:t>
            </a:r>
          </a:p>
          <a:p>
            <a:r>
              <a:rPr lang="es-ES" dirty="0">
                <a:solidFill>
                  <a:srgbClr val="00B050"/>
                </a:solidFill>
              </a:rPr>
              <a:t>Metodología utilizada fue cuantitativa. </a:t>
            </a:r>
          </a:p>
          <a:p>
            <a:r>
              <a:rPr lang="es-ES" dirty="0">
                <a:solidFill>
                  <a:srgbClr val="00B050"/>
                </a:solidFill>
              </a:rPr>
              <a:t>Utilización de medidas estandarizadas y de análisis de datos estadísticos.</a:t>
            </a:r>
          </a:p>
          <a:p>
            <a:r>
              <a:rPr lang="es-ES" dirty="0">
                <a:solidFill>
                  <a:srgbClr val="00B050"/>
                </a:solidFill>
              </a:rPr>
              <a:t>Aplicación Muestreo Aleatorio Simple.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665163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mtClean="0">
                <a:solidFill>
                  <a:srgbClr val="00B050"/>
                </a:solidFill>
              </a:rPr>
              <a:t>Componentes Declarativos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3" name="Marcador de texto 4"/>
          <p:cNvSpPr txBox="1">
            <a:spLocks/>
          </p:cNvSpPr>
          <p:nvPr/>
        </p:nvSpPr>
        <p:spPr>
          <a:xfrm>
            <a:off x="665163" y="1255497"/>
            <a:ext cx="5157787" cy="823912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3200" b="1" dirty="0" smtClean="0">
                <a:solidFill>
                  <a:srgbClr val="00B050"/>
                </a:solidFill>
              </a:rPr>
              <a:t>Misión	</a:t>
            </a:r>
            <a:endParaRPr lang="es-CL" sz="3200" b="1" dirty="0">
              <a:solidFill>
                <a:srgbClr val="00B050"/>
              </a:solidFill>
            </a:endParaRPr>
          </a:p>
        </p:txBody>
      </p:sp>
      <p:sp>
        <p:nvSpPr>
          <p:cNvPr id="4" name="Marcador de contenido 5"/>
          <p:cNvSpPr txBox="1">
            <a:spLocks/>
          </p:cNvSpPr>
          <p:nvPr/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s-CL" dirty="0" smtClean="0">
                <a:solidFill>
                  <a:srgbClr val="00B050"/>
                </a:solidFill>
              </a:rPr>
              <a:t>Entregar a los estudiantes una educación integral, inclusiva y de excelencia, que permita desarrollar sus capacidades en un contexto de sana convivencia escolar, basado en los valores de respeto, responsabilidad y honestidad, mediante la interacción de los actores de la comunidad escolar.</a:t>
            </a:r>
          </a:p>
          <a:p>
            <a:pPr>
              <a:lnSpc>
                <a:spcPct val="150000"/>
              </a:lnSpc>
            </a:pP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5" name="Marcador de texto 6"/>
          <p:cNvSpPr txBox="1">
            <a:spLocks/>
          </p:cNvSpPr>
          <p:nvPr/>
        </p:nvSpPr>
        <p:spPr>
          <a:xfrm>
            <a:off x="5997575" y="1255497"/>
            <a:ext cx="5183188" cy="823912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3200" b="1" dirty="0" smtClean="0">
                <a:solidFill>
                  <a:srgbClr val="00B050"/>
                </a:solidFill>
              </a:rPr>
              <a:t>Visión</a:t>
            </a:r>
            <a:endParaRPr lang="es-CL" sz="3200" b="1" dirty="0">
              <a:solidFill>
                <a:srgbClr val="00B050"/>
              </a:solidFill>
            </a:endParaRPr>
          </a:p>
        </p:txBody>
      </p:sp>
      <p:sp>
        <p:nvSpPr>
          <p:cNvPr id="6" name="Marcador de contenido 7"/>
          <p:cNvSpPr txBox="1">
            <a:spLocks/>
          </p:cNvSpPr>
          <p:nvPr/>
        </p:nvSpPr>
        <p:spPr>
          <a:xfrm>
            <a:off x="5997575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Font typeface="Arial" pitchFamily="34" charset="0"/>
              <a:buNone/>
            </a:pPr>
            <a:r>
              <a:rPr lang="es-CL" smtClean="0">
                <a:solidFill>
                  <a:srgbClr val="00B050"/>
                </a:solidFill>
              </a:rPr>
              <a:t>Ser reconocidos como una institución inclusiva, que entrega una educación de calidad dentro de un ambiente grato y de respeto, desarrollando habilidades, destrezas individuales, y fortaleciendo valores que les permitan aportar de manera positiva a nuestra sociedad.</a:t>
            </a:r>
          </a:p>
          <a:p>
            <a:pPr marL="0" indent="0" algn="r">
              <a:lnSpc>
                <a:spcPct val="150000"/>
              </a:lnSpc>
              <a:buFont typeface="Arial" pitchFamily="34" charset="0"/>
              <a:buNone/>
            </a:pPr>
            <a:endParaRPr lang="es-C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214822"/>
              </p:ext>
            </p:extLst>
          </p:nvPr>
        </p:nvGraphicFramePr>
        <p:xfrm>
          <a:off x="333772" y="332656"/>
          <a:ext cx="11593286" cy="604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85401">
                  <a:extLst>
                    <a:ext uri="{9D8B030D-6E8A-4147-A177-3AD203B41FA5}">
                      <a16:colId xmlns:a16="http://schemas.microsoft.com/office/drawing/2014/main" val="1632553058"/>
                    </a:ext>
                  </a:extLst>
                </a:gridCol>
                <a:gridCol w="1621577">
                  <a:extLst>
                    <a:ext uri="{9D8B030D-6E8A-4147-A177-3AD203B41FA5}">
                      <a16:colId xmlns:a16="http://schemas.microsoft.com/office/drawing/2014/main" val="520160486"/>
                    </a:ext>
                  </a:extLst>
                </a:gridCol>
                <a:gridCol w="1621577">
                  <a:extLst>
                    <a:ext uri="{9D8B030D-6E8A-4147-A177-3AD203B41FA5}">
                      <a16:colId xmlns:a16="http://schemas.microsoft.com/office/drawing/2014/main" val="3946723074"/>
                    </a:ext>
                  </a:extLst>
                </a:gridCol>
                <a:gridCol w="1621577">
                  <a:extLst>
                    <a:ext uri="{9D8B030D-6E8A-4147-A177-3AD203B41FA5}">
                      <a16:colId xmlns:a16="http://schemas.microsoft.com/office/drawing/2014/main" val="703691660"/>
                    </a:ext>
                  </a:extLst>
                </a:gridCol>
                <a:gridCol w="1621577">
                  <a:extLst>
                    <a:ext uri="{9D8B030D-6E8A-4147-A177-3AD203B41FA5}">
                      <a16:colId xmlns:a16="http://schemas.microsoft.com/office/drawing/2014/main" val="4223774186"/>
                    </a:ext>
                  </a:extLst>
                </a:gridCol>
                <a:gridCol w="1621577">
                  <a:extLst>
                    <a:ext uri="{9D8B030D-6E8A-4147-A177-3AD203B41FA5}">
                      <a16:colId xmlns:a16="http://schemas.microsoft.com/office/drawing/2014/main" val="3088778263"/>
                    </a:ext>
                  </a:extLst>
                </a:gridCol>
              </a:tblGrid>
              <a:tr h="75608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ENCUESTA DE CLIMA ESCOLAR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746493"/>
                  </a:ext>
                </a:extLst>
              </a:tr>
              <a:tr h="75608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Organización de número de preguntas por indicador, y por estamento.</a:t>
                      </a:r>
                      <a:endParaRPr lang="es-MX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563620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 smtClean="0">
                          <a:effectLst/>
                        </a:rPr>
                        <a:t>Indicadores</a:t>
                      </a:r>
                      <a:r>
                        <a:rPr lang="en-US" sz="1600" b="1" u="none" strike="noStrike" dirty="0" smtClean="0">
                          <a:effectLst/>
                        </a:rPr>
                        <a:t> // </a:t>
                      </a:r>
                      <a:r>
                        <a:rPr lang="en-US" sz="1600" b="1" u="none" strike="noStrike" dirty="0" err="1" smtClean="0">
                          <a:effectLst/>
                        </a:rPr>
                        <a:t>Unidad</a:t>
                      </a:r>
                      <a:r>
                        <a:rPr lang="en-US" sz="1600" b="1" u="none" strike="noStrike" dirty="0" smtClean="0">
                          <a:effectLst/>
                        </a:rPr>
                        <a:t> de </a:t>
                      </a:r>
                      <a:r>
                        <a:rPr lang="en-US" sz="1600" b="1" u="none" strike="noStrike" dirty="0" err="1" smtClean="0">
                          <a:effectLst/>
                        </a:rPr>
                        <a:t>Estudio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effectLst/>
                        </a:rPr>
                        <a:t>Equipo</a:t>
                      </a:r>
                      <a:r>
                        <a:rPr lang="en-US" sz="1600" b="1" u="none" strike="noStrike" dirty="0">
                          <a:effectLst/>
                        </a:rPr>
                        <a:t> Gestión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Director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effectLst/>
                        </a:rPr>
                        <a:t>Docentes</a:t>
                      </a:r>
                      <a:r>
                        <a:rPr lang="en-US" sz="1600" b="1" u="none" strike="noStrike" dirty="0">
                          <a:effectLst/>
                        </a:rPr>
                        <a:t> y No </a:t>
                      </a:r>
                      <a:r>
                        <a:rPr lang="en-US" sz="1600" b="1" u="none" strike="noStrike" dirty="0" err="1">
                          <a:effectLst/>
                        </a:rPr>
                        <a:t>Docentes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effectLst/>
                        </a:rPr>
                        <a:t>Estudiantes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effectLst/>
                        </a:rPr>
                        <a:t>Apoderados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5658487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</a:rPr>
                        <a:t>- Nivel de conflictividad en la escuela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00143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</a:rPr>
                        <a:t>- Forma de resolución de conflictos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2-4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2-4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2-4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2-4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2-4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073516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</a:rPr>
                        <a:t>- Dinámica de la relación entre los actores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5-15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5-12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5-12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5-11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5-15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5789335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</a:rPr>
                        <a:t>- Existencia de canales de comunicación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16- 26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13- 21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13-21+33-37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12-19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19- 26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1975010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</a:rPr>
                        <a:t>- Existencia de un clima de confianza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22-26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22- 32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20- 35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0019864"/>
                  </a:ext>
                </a:extLst>
              </a:tr>
            </a:tbl>
          </a:graphicData>
        </a:graphic>
      </p:graphicFrame>
      <p:pic>
        <p:nvPicPr>
          <p:cNvPr id="3" name="Picture 1" descr="clip_image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46" y="2085255"/>
            <a:ext cx="64623" cy="64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3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Encuesta aplicada al universo vinculante de 4° a 6° básico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5505986"/>
              </p:ext>
            </p:extLst>
          </p:nvPr>
        </p:nvGraphicFramePr>
        <p:xfrm>
          <a:off x="1065212" y="1828800"/>
          <a:ext cx="10501808" cy="5040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4895">
                  <a:extLst>
                    <a:ext uri="{9D8B030D-6E8A-4147-A177-3AD203B41FA5}">
                      <a16:colId xmlns:a16="http://schemas.microsoft.com/office/drawing/2014/main" val="3994230833"/>
                    </a:ext>
                  </a:extLst>
                </a:gridCol>
                <a:gridCol w="1519750">
                  <a:extLst>
                    <a:ext uri="{9D8B030D-6E8A-4147-A177-3AD203B41FA5}">
                      <a16:colId xmlns:a16="http://schemas.microsoft.com/office/drawing/2014/main" val="528270631"/>
                    </a:ext>
                  </a:extLst>
                </a:gridCol>
                <a:gridCol w="1430353">
                  <a:extLst>
                    <a:ext uri="{9D8B030D-6E8A-4147-A177-3AD203B41FA5}">
                      <a16:colId xmlns:a16="http://schemas.microsoft.com/office/drawing/2014/main" val="4073329522"/>
                    </a:ext>
                  </a:extLst>
                </a:gridCol>
                <a:gridCol w="1486810">
                  <a:extLst>
                    <a:ext uri="{9D8B030D-6E8A-4147-A177-3AD203B41FA5}">
                      <a16:colId xmlns:a16="http://schemas.microsoft.com/office/drawing/2014/main" val="1030620976"/>
                    </a:ext>
                  </a:extLst>
                </a:gridCol>
              </a:tblGrid>
              <a:tr h="831523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Unidades de Estudio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921858"/>
                  </a:ext>
                </a:extLst>
              </a:tr>
              <a:tr h="690774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Equipo Gestión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100%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47996"/>
                  </a:ext>
                </a:extLst>
              </a:tr>
              <a:tr h="703552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Director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100%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329494"/>
                  </a:ext>
                </a:extLst>
              </a:tr>
              <a:tr h="703552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Docentes y no Docentes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57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70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81,42%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824694"/>
                  </a:ext>
                </a:extLst>
              </a:tr>
              <a:tr h="703552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Estudiantes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254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313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81,15%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833242"/>
                  </a:ext>
                </a:extLst>
              </a:tr>
              <a:tr h="703552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Apoderados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197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300*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65,66%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506847"/>
                  </a:ext>
                </a:extLst>
              </a:tr>
              <a:tr h="703552"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 smtClean="0">
                          <a:solidFill>
                            <a:srgbClr val="00B050"/>
                          </a:solidFill>
                        </a:rPr>
                        <a:t>TOTALES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 smtClean="0">
                          <a:solidFill>
                            <a:srgbClr val="00B050"/>
                          </a:solidFill>
                        </a:rPr>
                        <a:t>516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 smtClean="0">
                          <a:solidFill>
                            <a:srgbClr val="00B050"/>
                          </a:solidFill>
                        </a:rPr>
                        <a:t>691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 smtClean="0">
                          <a:solidFill>
                            <a:srgbClr val="00B050"/>
                          </a:solidFill>
                        </a:rPr>
                        <a:t>74,67%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6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0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861788"/>
              </p:ext>
            </p:extLst>
          </p:nvPr>
        </p:nvGraphicFramePr>
        <p:xfrm>
          <a:off x="405780" y="404664"/>
          <a:ext cx="11233248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35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837560"/>
              </p:ext>
            </p:extLst>
          </p:nvPr>
        </p:nvGraphicFramePr>
        <p:xfrm>
          <a:off x="261764" y="260648"/>
          <a:ext cx="11665296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190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646405"/>
              </p:ext>
            </p:extLst>
          </p:nvPr>
        </p:nvGraphicFramePr>
        <p:xfrm>
          <a:off x="261764" y="188640"/>
          <a:ext cx="11737303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966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 smtClean="0">
                <a:solidFill>
                  <a:srgbClr val="00B050"/>
                </a:solidFill>
              </a:rPr>
              <a:t>Finanzas</a:t>
            </a:r>
            <a:endParaRPr lang="es-ES" dirty="0">
              <a:solidFill>
                <a:srgbClr val="00B050"/>
              </a:solidFill>
            </a:endParaRPr>
          </a:p>
        </p:txBody>
      </p:sp>
      <p:pic>
        <p:nvPicPr>
          <p:cNvPr id="4098" name="Picture 2" descr="Resultado de imagen para finanz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04" y="2060848"/>
            <a:ext cx="7429500" cy="4095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4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3853" y="-1217"/>
            <a:ext cx="8686801" cy="1066800"/>
          </a:xfrm>
        </p:spPr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Ingresos 2018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886844"/>
              </p:ext>
            </p:extLst>
          </p:nvPr>
        </p:nvGraphicFramePr>
        <p:xfrm>
          <a:off x="1053852" y="1294183"/>
          <a:ext cx="10645825" cy="543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9165">
                  <a:extLst>
                    <a:ext uri="{9D8B030D-6E8A-4147-A177-3AD203B41FA5}">
                      <a16:colId xmlns:a16="http://schemas.microsoft.com/office/drawing/2014/main" val="1783066770"/>
                    </a:ext>
                  </a:extLst>
                </a:gridCol>
                <a:gridCol w="2129165">
                  <a:extLst>
                    <a:ext uri="{9D8B030D-6E8A-4147-A177-3AD203B41FA5}">
                      <a16:colId xmlns:a16="http://schemas.microsoft.com/office/drawing/2014/main" val="3093480877"/>
                    </a:ext>
                  </a:extLst>
                </a:gridCol>
                <a:gridCol w="2129165">
                  <a:extLst>
                    <a:ext uri="{9D8B030D-6E8A-4147-A177-3AD203B41FA5}">
                      <a16:colId xmlns:a16="http://schemas.microsoft.com/office/drawing/2014/main" val="3895222165"/>
                    </a:ext>
                  </a:extLst>
                </a:gridCol>
                <a:gridCol w="2129165">
                  <a:extLst>
                    <a:ext uri="{9D8B030D-6E8A-4147-A177-3AD203B41FA5}">
                      <a16:colId xmlns:a16="http://schemas.microsoft.com/office/drawing/2014/main" val="2820369372"/>
                    </a:ext>
                  </a:extLst>
                </a:gridCol>
                <a:gridCol w="2129165">
                  <a:extLst>
                    <a:ext uri="{9D8B030D-6E8A-4147-A177-3AD203B41FA5}">
                      <a16:colId xmlns:a16="http://schemas.microsoft.com/office/drawing/2014/main" val="1617780371"/>
                    </a:ext>
                  </a:extLst>
                </a:gridCol>
              </a:tblGrid>
              <a:tr h="886104">
                <a:tc>
                  <a:txBody>
                    <a:bodyPr/>
                    <a:lstStyle/>
                    <a:p>
                      <a:pPr algn="ctr"/>
                      <a:r>
                        <a:rPr lang="es-CL" sz="2000" dirty="0" smtClean="0"/>
                        <a:t>CAJA$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 smtClean="0"/>
                        <a:t>A $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s-CL" sz="2000" dirty="0" smtClean="0"/>
                        <a:t>(enero-noviembre)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 smtClean="0"/>
                        <a:t>B</a:t>
                      </a:r>
                      <a:r>
                        <a:rPr lang="es-CL" sz="2000" baseline="0" dirty="0" smtClean="0"/>
                        <a:t> </a:t>
                      </a:r>
                      <a:r>
                        <a:rPr lang="es-CL" sz="2000" dirty="0" smtClean="0"/>
                        <a:t>$</a:t>
                      </a:r>
                    </a:p>
                    <a:p>
                      <a:pPr algn="ctr"/>
                      <a:r>
                        <a:rPr lang="es-CL" sz="2000" dirty="0" smtClean="0"/>
                        <a:t>Presupuestado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dirty="0" smtClean="0">
                          <a:solidFill>
                            <a:schemeClr val="tx1"/>
                          </a:solidFill>
                        </a:rPr>
                        <a:t>C $</a:t>
                      </a:r>
                      <a:br>
                        <a:rPr lang="es-CL" sz="20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s-CL" sz="20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baseline="0" dirty="0" smtClean="0"/>
                        <a:t>% </a:t>
                      </a:r>
                      <a:r>
                        <a:rPr lang="es-CL" sz="2000" dirty="0" smtClean="0"/>
                        <a:t>Diferencia </a:t>
                      </a:r>
                      <a:br>
                        <a:rPr lang="es-CL" sz="2000" dirty="0" smtClean="0"/>
                      </a:br>
                      <a:r>
                        <a:rPr lang="es-CL" sz="2000" dirty="0" smtClean="0"/>
                        <a:t>A y B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659962"/>
                  </a:ext>
                </a:extLst>
              </a:tr>
              <a:tr h="886104"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Subvención </a:t>
                      </a:r>
                      <a:r>
                        <a:rPr lang="es-CL" baseline="0" dirty="0" smtClean="0"/>
                        <a:t> Base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$480.328.333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$497,223,230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$534,648,634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2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-16,894,897</a:t>
                      </a:r>
                      <a:endParaRPr lang="en-US" sz="2400" b="0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7858871"/>
                  </a:ext>
                </a:extLst>
              </a:tr>
              <a:tr h="886104"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Subvención SEP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$196.707.566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$203,626,488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$218,953,212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2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-6,918,922</a:t>
                      </a:r>
                      <a:endParaRPr lang="en-US" sz="2400" b="0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6847925"/>
                  </a:ext>
                </a:extLst>
              </a:tr>
              <a:tr h="886104"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Subvención PIE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$104.956.052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$108,647,739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$116,825,525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2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-3,691,687</a:t>
                      </a:r>
                      <a:endParaRPr lang="en-US" sz="2400" b="0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0983947"/>
                  </a:ext>
                </a:extLst>
              </a:tr>
              <a:tr h="886104"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Otros Ingresos (leyes específicas)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$100.467.975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$104,001,800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$111,829,892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2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-3,533,825</a:t>
                      </a:r>
                      <a:endParaRPr lang="en-US" sz="2400" b="0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3241697"/>
                  </a:ext>
                </a:extLst>
              </a:tr>
              <a:tr h="886104"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TOTALES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$738,865,347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$764,853,932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$822,423,583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$-31,039,330</a:t>
                      </a: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8797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4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Saldos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786968"/>
              </p:ext>
            </p:extLst>
          </p:nvPr>
        </p:nvGraphicFramePr>
        <p:xfrm>
          <a:off x="1065213" y="1828800"/>
          <a:ext cx="8686800" cy="412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128950916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357720662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652338046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601998857"/>
                    </a:ext>
                  </a:extLst>
                </a:gridCol>
              </a:tblGrid>
              <a:tr h="1030120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Caja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Total</a:t>
                      </a:r>
                      <a:r>
                        <a:rPr lang="es-CL" sz="2400" baseline="0" dirty="0" smtClean="0"/>
                        <a:t> ingresos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Total</a:t>
                      </a:r>
                      <a:r>
                        <a:rPr lang="es-CL" sz="2400" baseline="0" dirty="0" smtClean="0"/>
                        <a:t> Egresos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Diferencia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617169"/>
                  </a:ext>
                </a:extLst>
              </a:tr>
              <a:tr h="1030120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SEP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$196.707.566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$112.343.025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98858"/>
                  </a:ext>
                </a:extLst>
              </a:tr>
              <a:tr h="1030120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PIE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$104.956.052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184795"/>
                  </a:ext>
                </a:extLst>
              </a:tr>
              <a:tr h="1030120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BASE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$580.796.308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786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91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3852" y="188640"/>
            <a:ext cx="9865096" cy="726378"/>
          </a:xfrm>
        </p:spPr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Flujo SEP Ejecutado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235013"/>
              </p:ext>
            </p:extLst>
          </p:nvPr>
        </p:nvGraphicFramePr>
        <p:xfrm>
          <a:off x="1053852" y="964704"/>
          <a:ext cx="9865095" cy="55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58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3852" y="188640"/>
            <a:ext cx="9865096" cy="726378"/>
          </a:xfrm>
        </p:spPr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Flujo SEP Ejecutado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96404"/>
              </p:ext>
            </p:extLst>
          </p:nvPr>
        </p:nvGraphicFramePr>
        <p:xfrm>
          <a:off x="1053852" y="1412776"/>
          <a:ext cx="972108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529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090309" y="32549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400" smtClean="0">
                <a:solidFill>
                  <a:srgbClr val="00B050"/>
                </a:solidFill>
              </a:rPr>
              <a:t>Nuestros Sellos Institucionales</a:t>
            </a:r>
            <a:endParaRPr lang="es-CL" sz="4400" dirty="0">
              <a:solidFill>
                <a:srgbClr val="00B050"/>
              </a:solidFill>
            </a:endParaRPr>
          </a:p>
        </p:txBody>
      </p:sp>
      <p:sp>
        <p:nvSpPr>
          <p:cNvPr id="3" name="Marcador de contenido 5"/>
          <p:cNvSpPr txBox="1">
            <a:spLocks/>
          </p:cNvSpPr>
          <p:nvPr/>
        </p:nvSpPr>
        <p:spPr>
          <a:xfrm>
            <a:off x="684621" y="1962592"/>
            <a:ext cx="10921288" cy="424634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2800" b="1" dirty="0" smtClean="0">
                <a:solidFill>
                  <a:srgbClr val="00B050"/>
                </a:solidFill>
              </a:rPr>
              <a:t>EXCELENCIA EDUCATIVA INTEGRAL</a:t>
            </a:r>
          </a:p>
          <a:p>
            <a:pPr algn="ctr"/>
            <a:r>
              <a:rPr lang="es-CL" sz="2800" b="1" dirty="0" smtClean="0">
                <a:solidFill>
                  <a:srgbClr val="00B050"/>
                </a:solidFill>
              </a:rPr>
              <a:t>CALIDEZ Y FORMACIÓN VALÓRICA</a:t>
            </a:r>
          </a:p>
          <a:p>
            <a:pPr algn="ctr"/>
            <a:r>
              <a:rPr lang="es-CL" sz="2800" b="1" dirty="0" smtClean="0">
                <a:solidFill>
                  <a:srgbClr val="00B050"/>
                </a:solidFill>
              </a:rPr>
              <a:t>INNOVACIÓN TECNOLÓGICA</a:t>
            </a:r>
            <a:endParaRPr lang="es-CL" sz="2800" dirty="0">
              <a:solidFill>
                <a:srgbClr val="00B05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87" y="4085764"/>
            <a:ext cx="3271915" cy="21805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173" y="4068046"/>
            <a:ext cx="3308931" cy="21805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453" y="4068045"/>
            <a:ext cx="2907356" cy="21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214" y="342776"/>
            <a:ext cx="5029200" cy="2514601"/>
          </a:xfrm>
        </p:spPr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Otras actividades	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212" y="3212976"/>
            <a:ext cx="5029201" cy="1397000"/>
          </a:xfrm>
        </p:spPr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Desarrolladas durante año 2018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1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1634376"/>
              </p:ext>
            </p:extLst>
          </p:nvPr>
        </p:nvGraphicFramePr>
        <p:xfrm>
          <a:off x="1065212" y="1066800"/>
          <a:ext cx="1008112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116632"/>
            <a:ext cx="8686801" cy="1066800"/>
          </a:xfrm>
        </p:spPr>
        <p:txBody>
          <a:bodyPr>
            <a:normAutofit/>
          </a:bodyPr>
          <a:lstStyle/>
          <a:p>
            <a:r>
              <a:rPr lang="es-CL" sz="4000" dirty="0" smtClean="0">
                <a:solidFill>
                  <a:srgbClr val="00B050"/>
                </a:solidFill>
              </a:rPr>
              <a:t>Talleres extracurriculares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3852" y="57944"/>
            <a:ext cx="8686801" cy="1066800"/>
          </a:xfrm>
        </p:spPr>
        <p:txBody>
          <a:bodyPr/>
          <a:lstStyle/>
          <a:p>
            <a:r>
              <a:rPr lang="es-ES" dirty="0">
                <a:solidFill>
                  <a:srgbClr val="00B050"/>
                </a:solidFill>
              </a:rPr>
              <a:t>Talleres extracurriculares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1053852" y="1124744"/>
          <a:ext cx="9421688" cy="5522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372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Encuesta de Satisfacción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765820" y="1688097"/>
          <a:ext cx="10585176" cy="45261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85176">
                  <a:extLst>
                    <a:ext uri="{9D8B030D-6E8A-4147-A177-3AD203B41FA5}">
                      <a16:colId xmlns:a16="http://schemas.microsoft.com/office/drawing/2014/main" val="974747827"/>
                    </a:ext>
                  </a:extLst>
                </a:gridCol>
              </a:tblGrid>
              <a:tr h="4429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1. Me gustó el taller realizado</a:t>
                      </a:r>
                      <a:endParaRPr lang="es-MX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3" marR="9223" marT="9223" marB="0" anchor="ctr"/>
                </a:tc>
                <a:extLst>
                  <a:ext uri="{0D108BD9-81ED-4DB2-BD59-A6C34878D82A}">
                    <a16:rowId xmlns:a16="http://schemas.microsoft.com/office/drawing/2014/main" val="1782000756"/>
                  </a:ext>
                </a:extLst>
              </a:tr>
              <a:tr h="64987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2. La cantidad de días a la semana en que </a:t>
                      </a:r>
                      <a:r>
                        <a:rPr lang="es-MX" sz="2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realizábamos </a:t>
                      </a:r>
                      <a:r>
                        <a:rPr lang="es-MX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el taller a la semana</a:t>
                      </a:r>
                      <a:endParaRPr lang="es-MX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3" marR="9223" marT="9223" marB="0" anchor="ctr"/>
                </a:tc>
                <a:extLst>
                  <a:ext uri="{0D108BD9-81ED-4DB2-BD59-A6C34878D82A}">
                    <a16:rowId xmlns:a16="http://schemas.microsoft.com/office/drawing/2014/main" val="346356436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3. El instructor/a del taller se mostró interesado en lo que me pasaba</a:t>
                      </a:r>
                      <a:endParaRPr lang="es-MX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3" marR="9223" marT="9223" marB="0" anchor="ctr"/>
                </a:tc>
                <a:extLst>
                  <a:ext uri="{0D108BD9-81ED-4DB2-BD59-A6C34878D82A}">
                    <a16:rowId xmlns:a16="http://schemas.microsoft.com/office/drawing/2014/main" val="2335856261"/>
                  </a:ext>
                </a:extLst>
              </a:tr>
              <a:tr h="63310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4. Me gustaría participar en este mismo taller el próximo año</a:t>
                      </a:r>
                      <a:endParaRPr lang="es-MX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3" marR="9223" marT="9223" marB="0" anchor="ctr"/>
                </a:tc>
                <a:extLst>
                  <a:ext uri="{0D108BD9-81ED-4DB2-BD59-A6C34878D82A}">
                    <a16:rowId xmlns:a16="http://schemas.microsoft.com/office/drawing/2014/main" val="986182179"/>
                  </a:ext>
                </a:extLst>
              </a:tr>
              <a:tr h="63310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5. Generé buenos amigos con los demás participantes del taller</a:t>
                      </a:r>
                      <a:endParaRPr lang="es-MX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3" marR="9223" marT="9223" marB="0" anchor="ctr"/>
                </a:tc>
                <a:extLst>
                  <a:ext uri="{0D108BD9-81ED-4DB2-BD59-A6C34878D82A}">
                    <a16:rowId xmlns:a16="http://schemas.microsoft.com/office/drawing/2014/main" val="3631764793"/>
                  </a:ext>
                </a:extLst>
              </a:tr>
              <a:tr h="4429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6. Las cosas que aprendí en el taller</a:t>
                      </a:r>
                      <a:endParaRPr lang="es-MX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3" marR="9223" marT="9223" marB="0" anchor="ctr"/>
                </a:tc>
                <a:extLst>
                  <a:ext uri="{0D108BD9-81ED-4DB2-BD59-A6C34878D82A}">
                    <a16:rowId xmlns:a16="http://schemas.microsoft.com/office/drawing/2014/main" val="2803837151"/>
                  </a:ext>
                </a:extLst>
              </a:tr>
              <a:tr h="63310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7. Recomendaría el taller a otro estudiante del colegio</a:t>
                      </a:r>
                      <a:endParaRPr lang="es-MX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3" marR="9223" marT="9223" marB="0" anchor="ctr"/>
                </a:tc>
                <a:extLst>
                  <a:ext uri="{0D108BD9-81ED-4DB2-BD59-A6C34878D82A}">
                    <a16:rowId xmlns:a16="http://schemas.microsoft.com/office/drawing/2014/main" val="1335430605"/>
                  </a:ext>
                </a:extLst>
              </a:tr>
              <a:tr h="4429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8. El lugar del colegio donde hicimos el taller</a:t>
                      </a:r>
                      <a:endParaRPr lang="es-MX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3" marR="9223" marT="9223" marB="0" anchor="ctr"/>
                </a:tc>
                <a:extLst>
                  <a:ext uri="{0D108BD9-81ED-4DB2-BD59-A6C34878D82A}">
                    <a16:rowId xmlns:a16="http://schemas.microsoft.com/office/drawing/2014/main" val="122538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23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-29706" y="0"/>
          <a:ext cx="1221853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08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7748" y="116632"/>
            <a:ext cx="5832648" cy="3528392"/>
          </a:xfrm>
          <a:prstGeom prst="rect">
            <a:avLst/>
          </a:prstGeom>
        </p:spPr>
      </p:pic>
      <p:pic>
        <p:nvPicPr>
          <p:cNvPr id="3" name="Imagen 2" descr="https://colegioeduardofrei.com/_mng_content/_arcFotos/EV106713720731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3789040"/>
            <a:ext cx="3096344" cy="306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a imagen puede contener: 10 personas, personas sonriendo, exterio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189" y="3791738"/>
            <a:ext cx="2693629" cy="306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https://colegioeduardofrei.com/_mng_content/_arcFotos/EV106110191212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93" y="128165"/>
            <a:ext cx="3798648" cy="21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https://colegioeduardofrei.com/_mng_content/_arcFotos/EV1061104512331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93" y="2314658"/>
            <a:ext cx="3798648" cy="29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a imagen puede contener: 1 persona, sonriendo, texto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37" y="128164"/>
            <a:ext cx="2371587" cy="216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a imagen puede contener: 1 persona, interior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84" y="2345956"/>
            <a:ext cx="2395839" cy="223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http://www.cmdsnunoa.cl/wp-content/uploads/2018/11/Foto-3-1024x68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93" y="5322038"/>
            <a:ext cx="3798648" cy="153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a imagen puede contener: 3 personas, personas sonriendo, personas de pie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83" y="4615464"/>
            <a:ext cx="2395839" cy="2242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6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r="25501"/>
          <a:stretch>
            <a:fillRect/>
          </a:stretch>
        </p:blipFill>
        <p:spPr>
          <a:xfrm>
            <a:off x="3389449" y="71056"/>
            <a:ext cx="2244408" cy="3053004"/>
          </a:xfrm>
          <a:prstGeom prst="rect">
            <a:avLst/>
          </a:prstGeom>
        </p:spPr>
      </p:pic>
      <p:pic>
        <p:nvPicPr>
          <p:cNvPr id="3" name="Marcador de posición de 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12506"/>
          <a:stretch>
            <a:fillRect/>
          </a:stretch>
        </p:blipFill>
        <p:spPr>
          <a:xfrm>
            <a:off x="4963911" y="3212976"/>
            <a:ext cx="6328696" cy="3559342"/>
          </a:xfrm>
          <a:prstGeom prst="rect">
            <a:avLst/>
          </a:prstGeom>
        </p:spPr>
      </p:pic>
      <p:pic>
        <p:nvPicPr>
          <p:cNvPr id="4" name="Marcador de posición de 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 b="3978"/>
          <a:stretch>
            <a:fillRect/>
          </a:stretch>
        </p:blipFill>
        <p:spPr>
          <a:xfrm>
            <a:off x="5720840" y="85733"/>
            <a:ext cx="5414133" cy="3044980"/>
          </a:xfrm>
          <a:prstGeom prst="rect">
            <a:avLst/>
          </a:prstGeom>
        </p:spPr>
      </p:pic>
      <p:pic>
        <p:nvPicPr>
          <p:cNvPr id="5" name="Marcador de posición de 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7" t="10432" r="31047"/>
          <a:stretch/>
        </p:blipFill>
        <p:spPr>
          <a:xfrm>
            <a:off x="1013184" y="85733"/>
            <a:ext cx="2289281" cy="3038327"/>
          </a:xfrm>
          <a:prstGeom prst="rect">
            <a:avLst/>
          </a:prstGeom>
        </p:spPr>
      </p:pic>
      <p:pic>
        <p:nvPicPr>
          <p:cNvPr id="6" name="Marcador de posición de 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r="14624"/>
          <a:stretch>
            <a:fillRect/>
          </a:stretch>
        </p:blipFill>
        <p:spPr>
          <a:xfrm>
            <a:off x="2949392" y="3212976"/>
            <a:ext cx="1898403" cy="3577590"/>
          </a:xfrm>
          <a:prstGeom prst="rect">
            <a:avLst/>
          </a:prstGeom>
        </p:spPr>
      </p:pic>
      <p:pic>
        <p:nvPicPr>
          <p:cNvPr id="7" name="Marcador de posición de 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2" b="13522"/>
          <a:stretch>
            <a:fillRect/>
          </a:stretch>
        </p:blipFill>
        <p:spPr>
          <a:xfrm rot="5400000">
            <a:off x="-44200" y="4022996"/>
            <a:ext cx="3577590" cy="1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5" b="14259"/>
          <a:stretch/>
        </p:blipFill>
        <p:spPr>
          <a:xfrm>
            <a:off x="1773931" y="3501008"/>
            <a:ext cx="8339435" cy="3275695"/>
          </a:xfrm>
          <a:prstGeom prst="rect">
            <a:avLst/>
          </a:prstGeom>
        </p:spPr>
      </p:pic>
      <p:pic>
        <p:nvPicPr>
          <p:cNvPr id="3" name="Marcador de posición de 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1" b="19451"/>
          <a:stretch>
            <a:fillRect/>
          </a:stretch>
        </p:blipFill>
        <p:spPr>
          <a:xfrm>
            <a:off x="1773932" y="53515"/>
            <a:ext cx="8339435" cy="337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Cuenta Pública 2018	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7477472" cy="1397000"/>
          </a:xfrm>
        </p:spPr>
        <p:txBody>
          <a:bodyPr>
            <a:normAutofit/>
          </a:bodyPr>
          <a:lstStyle/>
          <a:p>
            <a:r>
              <a:rPr lang="es-CL" dirty="0" smtClean="0">
                <a:solidFill>
                  <a:srgbClr val="00B050"/>
                </a:solidFill>
              </a:rPr>
              <a:t>Todo el detalle y más información estará disponible en el Documento descargable de nuestra página web “Cuenta pública 2018”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0" y="31298"/>
            <a:ext cx="5976664" cy="33618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346" y="31298"/>
            <a:ext cx="5976663" cy="33618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346" y="3429000"/>
            <a:ext cx="5976663" cy="3361873"/>
          </a:xfrm>
          <a:prstGeom prst="rect">
            <a:avLst/>
          </a:prstGeom>
        </p:spPr>
      </p:pic>
      <p:sp>
        <p:nvSpPr>
          <p:cNvPr id="7" name="Título 3"/>
          <p:cNvSpPr txBox="1">
            <a:spLocks/>
          </p:cNvSpPr>
          <p:nvPr/>
        </p:nvSpPr>
        <p:spPr bwMode="auto">
          <a:xfrm>
            <a:off x="0" y="4365104"/>
            <a:ext cx="5904656" cy="930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800" dirty="0" smtClean="0">
                <a:solidFill>
                  <a:srgbClr val="00B050"/>
                </a:solidFill>
              </a:rPr>
              <a:t>www.colegioeduardofrei.com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400" dirty="0" smtClean="0">
                <a:solidFill>
                  <a:srgbClr val="00B050"/>
                </a:solidFill>
              </a:rPr>
              <a:t>Valores Institucionales</a:t>
            </a:r>
            <a:endParaRPr lang="es-CL" sz="4400" dirty="0">
              <a:solidFill>
                <a:srgbClr val="00B050"/>
              </a:solidFill>
            </a:endParaRPr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1690688"/>
            <a:ext cx="10510673" cy="4284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58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/>
          <p:cNvSpPr txBox="1">
            <a:spLocks/>
          </p:cNvSpPr>
          <p:nvPr/>
        </p:nvSpPr>
        <p:spPr>
          <a:xfrm>
            <a:off x="838200" y="49038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smtClean="0">
                <a:solidFill>
                  <a:srgbClr val="00B050"/>
                </a:solidFill>
              </a:rPr>
              <a:t>Colegio Presidente Eduardo Frei Montalva</a:t>
            </a:r>
            <a:endParaRPr lang="es-CL" sz="4000" dirty="0">
              <a:solidFill>
                <a:srgbClr val="00B050"/>
              </a:solidFill>
            </a:endParaRPr>
          </a:p>
        </p:txBody>
      </p:sp>
      <p:sp>
        <p:nvSpPr>
          <p:cNvPr id="3" name="Marcador de contenido 7"/>
          <p:cNvSpPr txBox="1">
            <a:spLocks/>
          </p:cNvSpPr>
          <p:nvPr/>
        </p:nvSpPr>
        <p:spPr>
          <a:xfrm>
            <a:off x="420776" y="2132856"/>
            <a:ext cx="5704490" cy="421256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800" dirty="0" smtClean="0">
                <a:solidFill>
                  <a:srgbClr val="00B050"/>
                </a:solidFill>
              </a:rPr>
              <a:t>LEMA</a:t>
            </a:r>
          </a:p>
          <a:p>
            <a:pPr marL="0" indent="0" algn="ctr">
              <a:buFont typeface="Arial" pitchFamily="34" charset="0"/>
              <a:buNone/>
            </a:pPr>
            <a:r>
              <a:rPr lang="es-ES" sz="2800" dirty="0" smtClean="0">
                <a:solidFill>
                  <a:srgbClr val="00B050"/>
                </a:solidFill>
              </a:rPr>
              <a:t>“Sentir y amar, educar y pensar, es nuestra formación inicial”</a:t>
            </a:r>
          </a:p>
          <a:p>
            <a:pPr marL="0" indent="0" algn="ctr">
              <a:buFont typeface="Arial" pitchFamily="34" charset="0"/>
              <a:buNone/>
            </a:pPr>
            <a:endParaRPr lang="es-ES" sz="2800" dirty="0" smtClean="0">
              <a:solidFill>
                <a:srgbClr val="00B05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es-ES" sz="2800" dirty="0" smtClean="0">
              <a:solidFill>
                <a:srgbClr val="00B050"/>
              </a:solidFill>
            </a:endParaRPr>
          </a:p>
          <a:p>
            <a:r>
              <a:rPr lang="es-CL" sz="2800" dirty="0" smtClean="0">
                <a:solidFill>
                  <a:srgbClr val="00B050"/>
                </a:solidFill>
              </a:rPr>
              <a:t>PRINCIPIO</a:t>
            </a:r>
          </a:p>
          <a:p>
            <a:pPr marL="0" indent="0" algn="ctr">
              <a:buFont typeface="Arial" pitchFamily="34" charset="0"/>
              <a:buNone/>
            </a:pPr>
            <a:r>
              <a:rPr lang="es-ES" sz="2800" dirty="0" smtClean="0">
                <a:solidFill>
                  <a:srgbClr val="00B050"/>
                </a:solidFill>
              </a:rPr>
              <a:t>“Colegio de Educación inicial”</a:t>
            </a:r>
            <a:endParaRPr lang="es-CL" sz="2800" dirty="0" smtClean="0">
              <a:solidFill>
                <a:srgbClr val="00B05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es-CL" sz="2800" dirty="0">
              <a:solidFill>
                <a:srgbClr val="00B05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99049"/>
            <a:ext cx="5572965" cy="37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09836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dirty="0" smtClean="0">
                <a:solidFill>
                  <a:srgbClr val="00B050"/>
                </a:solidFill>
              </a:rPr>
              <a:t>Datos duros 2018</a:t>
            </a:r>
            <a:endParaRPr lang="es-CL" sz="4000" dirty="0">
              <a:solidFill>
                <a:srgbClr val="00B050"/>
              </a:solidFill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909836" y="1343046"/>
            <a:ext cx="10515600" cy="5032375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rgbClr val="00B050"/>
                </a:solidFill>
              </a:rPr>
              <a:t>Planta docente compuesta por 53 docentes</a:t>
            </a:r>
          </a:p>
          <a:p>
            <a:r>
              <a:rPr lang="es-CL" sz="2400" dirty="0" smtClean="0">
                <a:solidFill>
                  <a:srgbClr val="00B050"/>
                </a:solidFill>
              </a:rPr>
              <a:t>Asistentes de la educación 26 profesionales y no profesionales</a:t>
            </a:r>
          </a:p>
          <a:p>
            <a:r>
              <a:rPr lang="es-CL" sz="2400" dirty="0" smtClean="0">
                <a:solidFill>
                  <a:srgbClr val="00B050"/>
                </a:solidFill>
              </a:rPr>
              <a:t>Capacidad para 800 estudiantes</a:t>
            </a:r>
          </a:p>
          <a:p>
            <a:pPr lvl="1"/>
            <a:r>
              <a:rPr lang="es-CL" sz="2000" dirty="0" smtClean="0">
                <a:solidFill>
                  <a:srgbClr val="00B050"/>
                </a:solidFill>
              </a:rPr>
              <a:t>200 pre básica</a:t>
            </a:r>
          </a:p>
          <a:p>
            <a:pPr lvl="1"/>
            <a:r>
              <a:rPr lang="es-CL" sz="2000" dirty="0" smtClean="0">
                <a:solidFill>
                  <a:srgbClr val="00B050"/>
                </a:solidFill>
              </a:rPr>
              <a:t>600 básica</a:t>
            </a:r>
          </a:p>
          <a:p>
            <a:r>
              <a:rPr lang="es-CL" sz="2400" dirty="0" smtClean="0">
                <a:solidFill>
                  <a:srgbClr val="00B050"/>
                </a:solidFill>
              </a:rPr>
              <a:t>Cursos de pre kínder a 6° básico</a:t>
            </a:r>
          </a:p>
          <a:p>
            <a:r>
              <a:rPr lang="es-CL" sz="2400" dirty="0" smtClean="0">
                <a:solidFill>
                  <a:srgbClr val="00B050"/>
                </a:solidFill>
              </a:rPr>
              <a:t>Matrícula 796</a:t>
            </a:r>
          </a:p>
          <a:p>
            <a:r>
              <a:rPr lang="es-CL" sz="2400" dirty="0" smtClean="0">
                <a:solidFill>
                  <a:srgbClr val="00B050"/>
                </a:solidFill>
              </a:rPr>
              <a:t>Promedio de asistencia 89,7%</a:t>
            </a:r>
          </a:p>
          <a:p>
            <a:r>
              <a:rPr lang="es-CL" sz="2400" dirty="0" smtClean="0">
                <a:solidFill>
                  <a:srgbClr val="00B050"/>
                </a:solidFill>
              </a:rPr>
              <a:t>I.V.E 68,8%</a:t>
            </a:r>
          </a:p>
          <a:p>
            <a:r>
              <a:rPr lang="es-CL" sz="2400" dirty="0" smtClean="0">
                <a:solidFill>
                  <a:srgbClr val="00B050"/>
                </a:solidFill>
              </a:rPr>
              <a:t>Categoría Desempeño colegio MEDIO</a:t>
            </a:r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227" y="3153102"/>
            <a:ext cx="4778221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37828" y="33265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400" dirty="0" smtClean="0">
                <a:solidFill>
                  <a:srgbClr val="00B050"/>
                </a:solidFill>
              </a:rPr>
              <a:t>Gestión Institucional</a:t>
            </a:r>
            <a:endParaRPr lang="es-CL" sz="4400" dirty="0">
              <a:solidFill>
                <a:srgbClr val="00B050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03171342"/>
              </p:ext>
            </p:extLst>
          </p:nvPr>
        </p:nvGraphicFramePr>
        <p:xfrm>
          <a:off x="477788" y="1268760"/>
          <a:ext cx="10452537" cy="536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45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400" smtClean="0">
                <a:solidFill>
                  <a:srgbClr val="00B050"/>
                </a:solidFill>
              </a:rPr>
              <a:t>Proyecto Educativo</a:t>
            </a:r>
            <a:endParaRPr lang="es-CL" sz="4400" dirty="0">
              <a:solidFill>
                <a:srgbClr val="00B050"/>
              </a:solidFill>
            </a:endParaRPr>
          </a:p>
        </p:txBody>
      </p:sp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3657599" y="1690688"/>
            <a:ext cx="4461641" cy="4221381"/>
            <a:chOff x="3805" y="5454"/>
            <a:chExt cx="3795" cy="4129"/>
          </a:xfrm>
        </p:grpSpPr>
        <p:pic>
          <p:nvPicPr>
            <p:cNvPr id="4" name="Objeto 1"/>
            <p:cNvPicPr>
              <a:picLocks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91" t="-3630" r="-3749" b="-2992"/>
            <a:stretch>
              <a:fillRect/>
            </a:stretch>
          </p:blipFill>
          <p:spPr bwMode="auto">
            <a:xfrm>
              <a:off x="3805" y="5454"/>
              <a:ext cx="3795" cy="3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400"/>
            <p:cNvSpPr txBox="1">
              <a:spLocks noChangeArrowheads="1"/>
            </p:cNvSpPr>
            <p:nvPr/>
          </p:nvSpPr>
          <p:spPr bwMode="auto">
            <a:xfrm>
              <a:off x="4618" y="8963"/>
              <a:ext cx="2110" cy="6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0"/>
                </a:spcAft>
              </a:pPr>
              <a:r>
                <a:rPr lang="es-ES" sz="1200" i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Elmore, Richard.</a:t>
              </a:r>
              <a:endParaRPr lang="es-CL" sz="12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algn="ctr">
                <a:lnSpc>
                  <a:spcPct val="110000"/>
                </a:lnSpc>
                <a:spcAft>
                  <a:spcPts val="800"/>
                </a:spcAft>
              </a:pPr>
              <a:r>
                <a:rPr lang="es-ES" sz="120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 </a:t>
              </a:r>
              <a:endParaRPr lang="es-CL" sz="1300">
                <a:solidFill>
                  <a:srgbClr val="00B05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5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sentación de la estrategia de la empresa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4352752_TF03460663.potx" id="{0E75555A-7961-4300-A3F8-985FFE5AE3BF}" vid="{25404217-201F-4C94-B774-0539FEE7324B}"/>
    </a:ext>
  </a:extLst>
</a:theme>
</file>

<file path=ppt/theme/theme2.xml><?xml version="1.0" encoding="utf-8"?>
<a:theme xmlns:a="http://schemas.openxmlformats.org/drawingml/2006/main" name="Tema de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B30B94-6D3B-4C91-947C-5EB8E8EFFE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FF1070-8794-47AC-90B7-1F2E078096FF}">
  <ds:schemaRefs>
    <ds:schemaRef ds:uri="http://www.w3.org/XML/1998/namespace"/>
    <ds:schemaRef ds:uri="40262f94-9f35-4ac3-9a90-690165a166b7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a4f35948-e619-41b3-aa29-22878b09cfd2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53E1689-1E09-4ADC-A5E7-6718BF79A8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la estrategia de la empresa</Template>
  <TotalTime>777</TotalTime>
  <Words>933</Words>
  <Application>Microsoft Office PowerPoint</Application>
  <PresentationFormat>Personalizado</PresentationFormat>
  <Paragraphs>238</Paragraphs>
  <Slides>49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8" baseType="lpstr">
      <vt:lpstr>SimSun</vt:lpstr>
      <vt:lpstr>Arial</vt:lpstr>
      <vt:lpstr>Calibri</vt:lpstr>
      <vt:lpstr>Century Gothic</vt:lpstr>
      <vt:lpstr>Palatino Linotype</vt:lpstr>
      <vt:lpstr>Times New Roman</vt:lpstr>
      <vt:lpstr>Wingdings</vt:lpstr>
      <vt:lpstr>Presentación de la estrategia de la empresa</vt:lpstr>
      <vt:lpstr>Imagen de mapa de bits</vt:lpstr>
      <vt:lpstr>Colegio Presidente Eduardo Frei Montalva</vt:lpstr>
      <vt:lpstr>Cuenta Pública 2018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 de Mejoramiento Educativo PME</vt:lpstr>
      <vt:lpstr>Presentación de PowerPoint</vt:lpstr>
      <vt:lpstr>PME 2017</vt:lpstr>
      <vt:lpstr>Planificación Estratégica</vt:lpstr>
      <vt:lpstr>Presentación de PowerPoint</vt:lpstr>
      <vt:lpstr>Encuesta Clima Escolar</vt:lpstr>
      <vt:lpstr>Informe de Valoras UC 2008,  “Clima Social Escolar”</vt:lpstr>
      <vt:lpstr>Instrumento de Evaluación</vt:lpstr>
      <vt:lpstr>Presentación de PowerPoint</vt:lpstr>
      <vt:lpstr>Encuesta aplicada al universo vinculante de 4° a 6° básico</vt:lpstr>
      <vt:lpstr>Presentación de PowerPoint</vt:lpstr>
      <vt:lpstr>Presentación de PowerPoint</vt:lpstr>
      <vt:lpstr>Presentación de PowerPoint</vt:lpstr>
      <vt:lpstr>Finanzas</vt:lpstr>
      <vt:lpstr>Ingresos 2018</vt:lpstr>
      <vt:lpstr>Saldos</vt:lpstr>
      <vt:lpstr>Flujo SEP Ejecutado</vt:lpstr>
      <vt:lpstr>Flujo SEP Ejecutado</vt:lpstr>
      <vt:lpstr>Otras actividades </vt:lpstr>
      <vt:lpstr>Talleres extracurriculares</vt:lpstr>
      <vt:lpstr>Talleres extracurriculares</vt:lpstr>
      <vt:lpstr>Encuesta de Satisfacción</vt:lpstr>
      <vt:lpstr>Presentación de PowerPoint</vt:lpstr>
      <vt:lpstr>Presentación de PowerPoint</vt:lpstr>
      <vt:lpstr>Presentación de PowerPoint</vt:lpstr>
      <vt:lpstr>Presentación de PowerPoint</vt:lpstr>
      <vt:lpstr>Cuenta Pública 2018 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Colegio Presidente Eduardo Frei Montalva</dc:title>
  <dc:creator>Cristiano Pincetti</dc:creator>
  <cp:lastModifiedBy>Cristiano Pincetti</cp:lastModifiedBy>
  <cp:revision>48</cp:revision>
  <dcterms:created xsi:type="dcterms:W3CDTF">2018-12-18T12:36:16Z</dcterms:created>
  <dcterms:modified xsi:type="dcterms:W3CDTF">2019-03-28T18:25:08Z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